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84" r:id="rId2"/>
    <p:sldId id="283" r:id="rId3"/>
    <p:sldId id="271" r:id="rId4"/>
    <p:sldId id="270" r:id="rId5"/>
    <p:sldId id="280" r:id="rId6"/>
    <p:sldId id="272" r:id="rId7"/>
    <p:sldId id="279" r:id="rId8"/>
    <p:sldId id="273" r:id="rId9"/>
    <p:sldId id="274" r:id="rId10"/>
    <p:sldId id="260" r:id="rId11"/>
    <p:sldId id="282" r:id="rId12"/>
    <p:sldId id="281" r:id="rId13"/>
    <p:sldId id="276" r:id="rId14"/>
    <p:sldId id="277" r:id="rId15"/>
  </p:sldIdLst>
  <p:sldSz cx="12192000" cy="6858000"/>
  <p:notesSz cx="6858000" cy="9144000"/>
  <p:embeddedFontLst>
    <p:embeddedFont>
      <p:font typeface="Apple SD Gothic Neo Bold" panose="02000300000000000000" pitchFamily="2" charset="-127"/>
      <p:bold r:id="rId16"/>
    </p:embeddedFont>
    <p:embeddedFont>
      <p:font typeface="Apple SD 산돌고딕 Neo Light" panose="02000300000000000000" pitchFamily="2" charset="-127"/>
      <p:regular r:id="rId17"/>
    </p:embeddedFont>
    <p:embeddedFont>
      <p:font typeface="Apple SD 산돌고딕 Neo Regular" panose="02000300000000000000" pitchFamily="2" charset="-127"/>
      <p:regular r:id="rId18"/>
    </p:embeddedFont>
    <p:embeddedFont>
      <p:font typeface="Apple SD 산돌고딕 Neo Thin" panose="02000300000000000000" pitchFamily="2" charset="-127"/>
      <p:regular r:id="rId19"/>
    </p:embeddedFont>
    <p:embeddedFont>
      <p:font typeface="G마켓 산스 TTF Bold" panose="02000000000000000000" pitchFamily="2" charset="-127"/>
      <p:bold r:id="rId20"/>
    </p:embeddedFont>
    <p:embeddedFont>
      <p:font typeface="나눔스퀘어" panose="020B0600000101010101" pitchFamily="50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291C"/>
    <a:srgbClr val="222222"/>
    <a:srgbClr val="FFFFFF"/>
    <a:srgbClr val="54585A"/>
    <a:srgbClr val="F1F1F1"/>
    <a:srgbClr val="8A8D8F"/>
    <a:srgbClr val="212323"/>
    <a:srgbClr val="E600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06" autoAdjust="0"/>
    <p:restoredTop sz="94660"/>
  </p:normalViewPr>
  <p:slideViewPr>
    <p:cSldViewPr snapToGrid="0" showGuides="1">
      <p:cViewPr varScale="1">
        <p:scale>
          <a:sx n="91" d="100"/>
          <a:sy n="91" d="100"/>
        </p:scale>
        <p:origin x="278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B2068A-A1FF-44C0-8D2D-8F52629F2B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9104016-B4DD-46D1-A962-C26F4A9591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D20BBA-787D-4AD7-803D-3AA8E4DE0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52252-4797-4FB7-A3B0-07C4CB265873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7C04CC-68C2-4B96-8C0F-0333A622C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EBD2A9-CF5A-4C73-8E1E-D81B72114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C9B5-7EB9-43B3-9082-E70D4C764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912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65F673-574A-484F-B3D2-A25D2491D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55F830-3FBA-44CC-B968-5D2F9D4CAB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ED9BC8-AC57-4296-A703-94BB19538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52252-4797-4FB7-A3B0-07C4CB265873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C7C802-79F3-4276-85B6-C02303081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C73F9F-7890-4716-BEF2-725271628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C9B5-7EB9-43B3-9082-E70D4C764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374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35C287A-7D1C-44CF-820F-DB6D9E7F50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AE5E1E-6765-40E8-9E7E-D8DFBA2D40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AB17D7-B397-4361-A2D0-7FC49E5CD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52252-4797-4FB7-A3B0-07C4CB265873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F62654-9880-4285-8D75-A4ABAADFF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9CECD5-C47C-413D-89A0-72348D1D1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C9B5-7EB9-43B3-9082-E70D4C764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920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560D5-EC96-497D-A985-A97598E3C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A4404A-D3C9-415F-B755-1B4EE7765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E33E3C-9DD0-4D46-B916-B18ADA669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52252-4797-4FB7-A3B0-07C4CB265873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E9CA08-2559-423A-9CA3-33076074B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FE487F-F32C-4CE5-BD03-AEA68ED06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C9B5-7EB9-43B3-9082-E70D4C764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805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773D46-7246-434D-9719-DE706800E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EE765A-9710-4BBE-8B08-33DF63EC4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431074-8152-449D-8E83-D4ED1951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52252-4797-4FB7-A3B0-07C4CB265873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1A1BBA-C7A3-44E9-B683-0A678FBD7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AA8E24-C274-480B-AA9C-D1F1AABE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C9B5-7EB9-43B3-9082-E70D4C764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546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A51C9C-DF53-4C62-9644-ECA603B2B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9D5942-8FB5-4F51-BCD3-D213A043C2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54C61D-C5FD-48A3-8252-03A101BA00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46852B-FB56-4D7B-8295-8E49B781E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52252-4797-4FB7-A3B0-07C4CB265873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47133F-B4A7-437B-99A3-824B9D67A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18FC59-32D4-4850-B4B4-040C98D77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C9B5-7EB9-43B3-9082-E70D4C764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432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1916F5-FE57-4282-AAE3-D826DECDF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2F02F8-C255-41CE-AA56-AC2BD622E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89956B-37EC-4878-9D75-601D257770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26D153C-BDE5-4A7B-943C-5873B1896C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685A256-B1E7-4C62-B023-9E09572402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487BEC0-61CA-4E34-BB83-9F3459376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52252-4797-4FB7-A3B0-07C4CB265873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66566B8-E4CA-4381-B39A-A0E42B010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46E7F6A-8D4D-4219-83F1-FB61394EF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C9B5-7EB9-43B3-9082-E70D4C764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676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48256D-5438-457B-A1C5-E0F4BBDBE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5AB11C-C1C8-4DB6-A2C1-01CCAF664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52252-4797-4FB7-A3B0-07C4CB265873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E0C354D-8332-47C6-8AA1-42C71B693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5DD82A3-EA2F-4F4E-8FB4-F2BB9F07E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C9B5-7EB9-43B3-9082-E70D4C764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363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5F6BDE-0C20-4D98-B44A-894BA768E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52252-4797-4FB7-A3B0-07C4CB265873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09F3EA0-A952-4C44-AD6F-050A51542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66BE87-B199-495B-BF41-912D08AE4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C9B5-7EB9-43B3-9082-E70D4C764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875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1A6EE2-DEBB-46B3-A039-68DB80C33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6987C5-C865-4B3D-9D58-5A5C9779F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1F3FEF7-27E2-4C22-B915-C8B9A032D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A4B5D6-3DAE-4B40-AA26-A44B869D9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52252-4797-4FB7-A3B0-07C4CB265873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EA234A-DEB9-4243-87E6-63C010A4A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1B4922-D393-4C05-97B8-C9FD636C3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C9B5-7EB9-43B3-9082-E70D4C764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527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38899F-2B04-4CD0-B728-5EFF213F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D33CA0E-7FCA-4F94-A1B6-6176134B95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9ECA31-A4A7-4EA4-807B-3CA2D8093E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39066D-67C3-4F7B-B5F9-623907864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52252-4797-4FB7-A3B0-07C4CB265873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E0ED38-5D2D-44AD-AAC1-740DD598D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18CADE-E66F-4DA1-AD6A-E5E80B8D1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C9B5-7EB9-43B3-9082-E70D4C764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541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800F64-16C0-4E9B-8293-15704A399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95AA24-FD33-4FC3-A5B7-4C7C74EC4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6C73C1-F191-4571-8AF5-D5D0082CE1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52252-4797-4FB7-A3B0-07C4CB265873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B836B0-8DA0-4380-BA1C-F0D70C43C0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C23064-708D-487E-80B5-1DA2928FA4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A3C9B5-7EB9-43B3-9082-E70D4C764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314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외, 건물, 교통, 옅은이(가) 표시된 사진&#10;&#10;자동 생성된 설명">
            <a:extLst>
              <a:ext uri="{FF2B5EF4-FFF2-40B4-BE49-F238E27FC236}">
                <a16:creationId xmlns:a16="http://schemas.microsoft.com/office/drawing/2014/main" id="{34E61A49-EE20-4ED6-BA2C-3ECD67183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C46FBF-E64B-498A-BEFD-62A24C665D8F}"/>
              </a:ext>
            </a:extLst>
          </p:cNvPr>
          <p:cNvSpPr txBox="1"/>
          <p:nvPr/>
        </p:nvSpPr>
        <p:spPr>
          <a:xfrm>
            <a:off x="2528804" y="2070811"/>
            <a:ext cx="165301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dirty="0">
                <a:solidFill>
                  <a:schemeClr val="bg1">
                    <a:alpha val="53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</a:t>
            </a:r>
            <a:endParaRPr lang="ko-KR" altLang="en-US" sz="11500" dirty="0">
              <a:solidFill>
                <a:schemeClr val="bg1">
                  <a:alpha val="53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98CF88-5E8D-4F8E-ACC5-FB385DB90403}"/>
              </a:ext>
            </a:extLst>
          </p:cNvPr>
          <p:cNvSpPr txBox="1"/>
          <p:nvPr/>
        </p:nvSpPr>
        <p:spPr>
          <a:xfrm>
            <a:off x="4291374" y="3906525"/>
            <a:ext cx="157126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dirty="0">
                <a:solidFill>
                  <a:schemeClr val="bg1">
                    <a:alpha val="53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</a:t>
            </a:r>
            <a:endParaRPr lang="ko-KR" altLang="en-US" sz="11500" dirty="0">
              <a:solidFill>
                <a:schemeClr val="bg1">
                  <a:alpha val="53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DF34B5-0A5A-4286-A7AA-25EBE64B015F}"/>
              </a:ext>
            </a:extLst>
          </p:cNvPr>
          <p:cNvSpPr txBox="1"/>
          <p:nvPr/>
        </p:nvSpPr>
        <p:spPr>
          <a:xfrm>
            <a:off x="3852902" y="2374532"/>
            <a:ext cx="158889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dirty="0">
                <a:solidFill>
                  <a:schemeClr val="bg1">
                    <a:alpha val="53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</a:t>
            </a:r>
            <a:endParaRPr lang="ko-KR" altLang="en-US" sz="11500" dirty="0">
              <a:solidFill>
                <a:schemeClr val="bg1">
                  <a:alpha val="53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EFF6F6-0E04-406B-8942-87BE10F0651F}"/>
              </a:ext>
            </a:extLst>
          </p:cNvPr>
          <p:cNvSpPr txBox="1"/>
          <p:nvPr/>
        </p:nvSpPr>
        <p:spPr>
          <a:xfrm>
            <a:off x="5152452" y="2008333"/>
            <a:ext cx="148951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b="1" dirty="0">
                <a:solidFill>
                  <a:schemeClr val="bg1">
                    <a:alpha val="53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</a:t>
            </a:r>
            <a:endParaRPr lang="ko-KR" altLang="en-US" sz="11500" b="1" dirty="0">
              <a:solidFill>
                <a:schemeClr val="bg1">
                  <a:alpha val="53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EE1BA9-A343-40BE-8A81-5F1253BC5BBE}"/>
              </a:ext>
            </a:extLst>
          </p:cNvPr>
          <p:cNvSpPr txBox="1"/>
          <p:nvPr/>
        </p:nvSpPr>
        <p:spPr>
          <a:xfrm>
            <a:off x="6385687" y="2232233"/>
            <a:ext cx="11256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dirty="0">
                <a:solidFill>
                  <a:schemeClr val="bg1">
                    <a:alpha val="53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</a:t>
            </a:r>
            <a:endParaRPr lang="ko-KR" altLang="en-US" sz="9600" dirty="0">
              <a:solidFill>
                <a:schemeClr val="bg1">
                  <a:alpha val="53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AE2A5-542D-46C2-8A2F-AD3A3E21A997}"/>
              </a:ext>
            </a:extLst>
          </p:cNvPr>
          <p:cNvSpPr txBox="1"/>
          <p:nvPr/>
        </p:nvSpPr>
        <p:spPr>
          <a:xfrm>
            <a:off x="7238414" y="1758264"/>
            <a:ext cx="139012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dirty="0">
                <a:solidFill>
                  <a:schemeClr val="bg1">
                    <a:alpha val="53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L</a:t>
            </a:r>
            <a:endParaRPr lang="ko-KR" altLang="en-US" sz="13800" dirty="0">
              <a:solidFill>
                <a:schemeClr val="bg1">
                  <a:alpha val="53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3AF253-227B-4616-BAA7-3772F0588E28}"/>
              </a:ext>
            </a:extLst>
          </p:cNvPr>
          <p:cNvSpPr txBox="1"/>
          <p:nvPr/>
        </p:nvSpPr>
        <p:spPr>
          <a:xfrm>
            <a:off x="8048686" y="2228272"/>
            <a:ext cx="139172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dirty="0">
                <a:solidFill>
                  <a:schemeClr val="bg1">
                    <a:alpha val="53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Y</a:t>
            </a:r>
            <a:endParaRPr lang="ko-KR" altLang="en-US" sz="11500" dirty="0">
              <a:solidFill>
                <a:schemeClr val="bg1">
                  <a:alpha val="53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1340A9-293B-4604-868A-1757C3AB7A3B}"/>
              </a:ext>
            </a:extLst>
          </p:cNvPr>
          <p:cNvSpPr txBox="1"/>
          <p:nvPr/>
        </p:nvSpPr>
        <p:spPr>
          <a:xfrm>
            <a:off x="5369091" y="3484071"/>
            <a:ext cx="18918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dirty="0">
                <a:solidFill>
                  <a:schemeClr val="bg1">
                    <a:alpha val="53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</a:t>
            </a:r>
            <a:endParaRPr lang="ko-KR" altLang="en-US" sz="11500" dirty="0">
              <a:solidFill>
                <a:schemeClr val="bg1">
                  <a:alpha val="53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F5E1B3-BA86-47FF-B76A-E22BADFA6E42}"/>
              </a:ext>
            </a:extLst>
          </p:cNvPr>
          <p:cNvSpPr txBox="1"/>
          <p:nvPr/>
        </p:nvSpPr>
        <p:spPr>
          <a:xfrm>
            <a:off x="6553113" y="4016666"/>
            <a:ext cx="142539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dirty="0">
                <a:solidFill>
                  <a:schemeClr val="bg1">
                    <a:alpha val="53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</a:t>
            </a:r>
            <a:endParaRPr lang="ko-KR" altLang="en-US" sz="11500" dirty="0">
              <a:solidFill>
                <a:schemeClr val="bg1">
                  <a:alpha val="53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B19828-8C19-4E61-8AF2-AA3CBEA99F3C}"/>
              </a:ext>
            </a:extLst>
          </p:cNvPr>
          <p:cNvSpPr txBox="1"/>
          <p:nvPr/>
        </p:nvSpPr>
        <p:spPr>
          <a:xfrm>
            <a:off x="7511315" y="3629304"/>
            <a:ext cx="124425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dirty="0">
                <a:solidFill>
                  <a:schemeClr val="bg1">
                    <a:alpha val="53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J</a:t>
            </a:r>
            <a:endParaRPr lang="ko-KR" altLang="en-US" sz="11500" dirty="0">
              <a:solidFill>
                <a:schemeClr val="bg1">
                  <a:alpha val="53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99AD21-9384-46B2-BBD2-8861389D97A6}"/>
              </a:ext>
            </a:extLst>
          </p:cNvPr>
          <p:cNvSpPr txBox="1"/>
          <p:nvPr/>
        </p:nvSpPr>
        <p:spPr>
          <a:xfrm>
            <a:off x="8379164" y="3783755"/>
            <a:ext cx="142539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dirty="0">
                <a:solidFill>
                  <a:schemeClr val="bg1">
                    <a:alpha val="53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</a:t>
            </a:r>
            <a:endParaRPr lang="ko-KR" altLang="en-US" sz="11500" dirty="0">
              <a:solidFill>
                <a:schemeClr val="bg1">
                  <a:alpha val="53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2969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80"/>
    </mc:Choice>
    <mc:Fallback>
      <p:transition spd="slow" advTm="1688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실내, 바나나, 음식, 테이블이(가) 표시된 사진&#10;&#10;자동 생성된 설명">
            <a:extLst>
              <a:ext uri="{FF2B5EF4-FFF2-40B4-BE49-F238E27FC236}">
                <a16:creationId xmlns:a16="http://schemas.microsoft.com/office/drawing/2014/main" id="{7BF0C8B6-B4D1-4160-BA28-432933735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0183AB1-75FE-4055-8781-34D22A2BFD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222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0806FBE-1D96-4A6F-9B9A-877D35A0AB71}"/>
              </a:ext>
            </a:extLst>
          </p:cNvPr>
          <p:cNvCxnSpPr/>
          <p:nvPr/>
        </p:nvCxnSpPr>
        <p:spPr>
          <a:xfrm>
            <a:off x="4575401" y="3417429"/>
            <a:ext cx="30061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4446C71-A504-42FC-B1DA-5D873A3A71B1}"/>
              </a:ext>
            </a:extLst>
          </p:cNvPr>
          <p:cNvCxnSpPr/>
          <p:nvPr/>
        </p:nvCxnSpPr>
        <p:spPr>
          <a:xfrm>
            <a:off x="4575401" y="3429000"/>
            <a:ext cx="30061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844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06">
        <p:fade/>
      </p:transition>
    </mc:Choice>
    <mc:Fallback>
      <p:transition spd="med" advTm="9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바나나, 음식, 테이블이(가) 표시된 사진&#10;&#10;자동 생성된 설명">
            <a:extLst>
              <a:ext uri="{FF2B5EF4-FFF2-40B4-BE49-F238E27FC236}">
                <a16:creationId xmlns:a16="http://schemas.microsoft.com/office/drawing/2014/main" id="{51EE77C8-22AB-4084-ABB4-CEFF9B04E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0183AB1-75FE-4055-8781-34D22A2BFD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222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D93CB5-1E7B-417B-9337-CDE80BAAD757}"/>
              </a:ext>
            </a:extLst>
          </p:cNvPr>
          <p:cNvSpPr txBox="1"/>
          <p:nvPr/>
        </p:nvSpPr>
        <p:spPr>
          <a:xfrm>
            <a:off x="4614365" y="2052692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2410" dirty="0">
                <a:solidFill>
                  <a:schemeClr val="bg1"/>
                </a:solidFill>
                <a:latin typeface="Apple SD Gothic Neo Bold" panose="02000300000000000000" pitchFamily="2" charset="-127"/>
                <a:ea typeface="Apple SD Gothic Neo Bold" panose="02000300000000000000" pitchFamily="2" charset="-127"/>
              </a:rPr>
              <a:t>롯데제과</a:t>
            </a:r>
            <a:r>
              <a:rPr lang="ko-KR" altLang="en-US" sz="2800" spc="2410" dirty="0">
                <a:solidFill>
                  <a:schemeClr val="bg1"/>
                </a:solidFill>
                <a:latin typeface="Apple SD 산돌고딕 Neo Thin" panose="02000300000000000000" pitchFamily="2" charset="-127"/>
                <a:ea typeface="Apple SD 산돌고딕 Neo Thin" panose="02000300000000000000" pitchFamily="2" charset="-127"/>
              </a:rPr>
              <a:t>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C4C19C-0776-4111-983D-5CDB2FE2FF03}"/>
              </a:ext>
            </a:extLst>
          </p:cNvPr>
          <p:cNvSpPr txBox="1"/>
          <p:nvPr/>
        </p:nvSpPr>
        <p:spPr>
          <a:xfrm>
            <a:off x="4610431" y="2796573"/>
            <a:ext cx="3480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4000" dirty="0">
                <a:solidFill>
                  <a:schemeClr val="bg1"/>
                </a:solidFill>
                <a:latin typeface="Apple SD 산돌고딕 Neo Thin" panose="02000300000000000000" pitchFamily="2" charset="-127"/>
                <a:ea typeface="Apple SD 산돌고딕 Neo Thin" panose="02000300000000000000" pitchFamily="2" charset="-127"/>
              </a:rPr>
              <a:t>제품들을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B0F739-C065-44BA-80E1-48CF64097BF4}"/>
              </a:ext>
            </a:extLst>
          </p:cNvPr>
          <p:cNvSpPr txBox="1"/>
          <p:nvPr/>
        </p:nvSpPr>
        <p:spPr>
          <a:xfrm>
            <a:off x="4575401" y="3544961"/>
            <a:ext cx="3041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30" dirty="0">
                <a:solidFill>
                  <a:schemeClr val="bg1"/>
                </a:solidFill>
                <a:latin typeface="Apple SD 산돌고딕 Neo Thin" panose="02000300000000000000" pitchFamily="2" charset="-127"/>
                <a:ea typeface="Apple SD 산돌고딕 Neo Thin" panose="02000300000000000000" pitchFamily="2" charset="-127"/>
              </a:rPr>
              <a:t>보                      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C95A4D-7F4B-473E-8286-04848DE913BC}"/>
              </a:ext>
            </a:extLst>
          </p:cNvPr>
          <p:cNvSpPr txBox="1"/>
          <p:nvPr/>
        </p:nvSpPr>
        <p:spPr>
          <a:xfrm>
            <a:off x="4598384" y="4230233"/>
            <a:ext cx="3284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2410" dirty="0">
                <a:solidFill>
                  <a:schemeClr val="bg1"/>
                </a:solidFill>
                <a:latin typeface="Apple SD Gothic Neo Bold" panose="02000300000000000000" pitchFamily="2" charset="-127"/>
                <a:ea typeface="Apple SD Gothic Neo Bold" panose="02000300000000000000" pitchFamily="2" charset="-127"/>
              </a:rPr>
              <a:t>효율적</a:t>
            </a:r>
            <a:r>
              <a:rPr lang="ko-KR" altLang="en-US" sz="2800" spc="2410" dirty="0">
                <a:solidFill>
                  <a:schemeClr val="bg1"/>
                </a:solidFill>
                <a:latin typeface="Apple SD 산돌고딕 Neo Thin" panose="02000300000000000000" pitchFamily="2" charset="-127"/>
                <a:ea typeface="Apple SD 산돌고딕 Neo Thin" panose="02000300000000000000" pitchFamily="2" charset="-127"/>
              </a:rPr>
              <a:t>으로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0806FBE-1D96-4A6F-9B9A-877D35A0AB71}"/>
              </a:ext>
            </a:extLst>
          </p:cNvPr>
          <p:cNvCxnSpPr/>
          <p:nvPr/>
        </p:nvCxnSpPr>
        <p:spPr>
          <a:xfrm>
            <a:off x="4575401" y="1921401"/>
            <a:ext cx="30061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4446C71-A504-42FC-B1DA-5D873A3A71B1}"/>
              </a:ext>
            </a:extLst>
          </p:cNvPr>
          <p:cNvCxnSpPr/>
          <p:nvPr/>
        </p:nvCxnSpPr>
        <p:spPr>
          <a:xfrm>
            <a:off x="4575401" y="4816997"/>
            <a:ext cx="30061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1923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60642">
        <p159:morph option="byObject"/>
      </p:transition>
    </mc:Choice>
    <mc:Fallback>
      <p:transition spd="slow" advTm="606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woman reaching chip packs inside store">
            <a:extLst>
              <a:ext uri="{FF2B5EF4-FFF2-40B4-BE49-F238E27FC236}">
                <a16:creationId xmlns:a16="http://schemas.microsoft.com/office/drawing/2014/main" id="{97820895-3BD4-43B2-A27A-6C3187561C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7" b="8354"/>
          <a:stretch/>
        </p:blipFill>
        <p:spPr bwMode="auto">
          <a:xfrm>
            <a:off x="809587" y="202089"/>
            <a:ext cx="4782850" cy="645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96A2C3-DE3A-4468-B5FB-E45F560F190F}"/>
              </a:ext>
            </a:extLst>
          </p:cNvPr>
          <p:cNvSpPr txBox="1"/>
          <p:nvPr/>
        </p:nvSpPr>
        <p:spPr>
          <a:xfrm>
            <a:off x="8113729" y="506789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DA291C"/>
                </a:solidFill>
                <a:latin typeface="Apple SD 산돌고딕 Neo Light" panose="02000300000000000000" pitchFamily="2" charset="-127"/>
                <a:ea typeface="Apple SD 산돌고딕 Neo Light" panose="02000300000000000000" pitchFamily="2" charset="-127"/>
              </a:rPr>
              <a:t>/</a:t>
            </a:r>
            <a:endParaRPr lang="ko-KR" altLang="en-US" sz="2800" dirty="0">
              <a:solidFill>
                <a:srgbClr val="DA291C"/>
              </a:solidFill>
              <a:latin typeface="Apple SD 산돌고딕 Neo Light" panose="02000300000000000000" pitchFamily="2" charset="-127"/>
              <a:ea typeface="Apple SD 산돌고딕 Neo Light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879264-E832-4B7F-AB61-A369F2C7899A}"/>
              </a:ext>
            </a:extLst>
          </p:cNvPr>
          <p:cNvSpPr txBox="1"/>
          <p:nvPr/>
        </p:nvSpPr>
        <p:spPr>
          <a:xfrm>
            <a:off x="8113729" y="506789"/>
            <a:ext cx="340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DA291C"/>
                </a:solidFill>
                <a:latin typeface="Apple SD 산돌고딕 Neo Light" panose="02000300000000000000" pitchFamily="2" charset="-127"/>
                <a:ea typeface="Apple SD 산돌고딕 Neo Light" panose="02000300000000000000" pitchFamily="2" charset="-127"/>
              </a:rPr>
              <a:t>/</a:t>
            </a:r>
            <a:endParaRPr lang="ko-KR" altLang="en-US" sz="2800" dirty="0">
              <a:solidFill>
                <a:srgbClr val="DA291C"/>
              </a:solidFill>
              <a:latin typeface="Apple SD 산돌고딕 Neo Light" panose="02000300000000000000" pitchFamily="2" charset="-127"/>
              <a:ea typeface="Apple SD 산돌고딕 Neo Light" panose="02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7A57DE3-486F-465A-9C29-124942C29EAD}"/>
              </a:ext>
            </a:extLst>
          </p:cNvPr>
          <p:cNvSpPr/>
          <p:nvPr/>
        </p:nvSpPr>
        <p:spPr>
          <a:xfrm>
            <a:off x="8113729" y="506789"/>
            <a:ext cx="335542" cy="428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738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362">
        <p:fade/>
      </p:transition>
    </mc:Choice>
    <mc:Fallback>
      <p:transition spd="med" advTm="2362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798D142-F772-4C85-B9E8-A9B4C1B62C57}"/>
              </a:ext>
            </a:extLst>
          </p:cNvPr>
          <p:cNvSpPr/>
          <p:nvPr/>
        </p:nvSpPr>
        <p:spPr>
          <a:xfrm>
            <a:off x="6567333" y="452575"/>
            <a:ext cx="571500" cy="571500"/>
          </a:xfrm>
          <a:prstGeom prst="rect">
            <a:avLst/>
          </a:prstGeom>
          <a:noFill/>
          <a:ln w="25400">
            <a:solidFill>
              <a:srgbClr val="DA29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dirty="0">
              <a:solidFill>
                <a:srgbClr val="22222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A1D38E-4C63-4034-8C14-D0A68E213050}"/>
              </a:ext>
            </a:extLst>
          </p:cNvPr>
          <p:cNvSpPr txBox="1"/>
          <p:nvPr/>
        </p:nvSpPr>
        <p:spPr>
          <a:xfrm>
            <a:off x="6532608" y="2074176"/>
            <a:ext cx="2879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Apple SD Gothic Neo Bold" panose="02000300000000000000" pitchFamily="2" charset="-127"/>
                <a:ea typeface="Apple SD Gothic Neo Bold" panose="02000300000000000000" pitchFamily="2" charset="-127"/>
              </a:rPr>
              <a:t>과자 추천 서비스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27C038-CCCB-4509-AA53-0EDD842AD186}"/>
              </a:ext>
            </a:extLst>
          </p:cNvPr>
          <p:cNvSpPr txBox="1"/>
          <p:nvPr/>
        </p:nvSpPr>
        <p:spPr>
          <a:xfrm rot="1610467">
            <a:off x="6681002" y="2712449"/>
            <a:ext cx="4058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DA291C"/>
                </a:solidFill>
                <a:latin typeface="Apple SD 산돌고딕 Neo Light" panose="02000300000000000000" pitchFamily="2" charset="-127"/>
                <a:ea typeface="Apple SD 산돌고딕 Neo Light" panose="02000300000000000000" pitchFamily="2" charset="-127"/>
              </a:rPr>
              <a:t>/</a:t>
            </a:r>
            <a:endParaRPr lang="ko-KR" altLang="en-US" sz="4000" dirty="0">
              <a:solidFill>
                <a:srgbClr val="DA291C"/>
              </a:solidFill>
              <a:latin typeface="Apple SD 산돌고딕 Neo Light" panose="02000300000000000000" pitchFamily="2" charset="-127"/>
              <a:ea typeface="Apple SD 산돌고딕 Neo Light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FC9052-AAA0-4C0D-91ED-69C9B5CA7335}"/>
              </a:ext>
            </a:extLst>
          </p:cNvPr>
          <p:cNvSpPr txBox="1"/>
          <p:nvPr/>
        </p:nvSpPr>
        <p:spPr>
          <a:xfrm>
            <a:off x="6558253" y="1788865"/>
            <a:ext cx="1768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Apple SD 산돌고딕 Neo Light" panose="02000300000000000000" pitchFamily="2" charset="-127"/>
                <a:ea typeface="Apple SD 산돌고딕 Neo Light" panose="02000300000000000000" pitchFamily="2" charset="-127"/>
              </a:rPr>
              <a:t>고객의 취향을 기반으로 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C4FB6F-BA21-4549-9E1D-86D539EE0234}"/>
              </a:ext>
            </a:extLst>
          </p:cNvPr>
          <p:cNvSpPr txBox="1"/>
          <p:nvPr/>
        </p:nvSpPr>
        <p:spPr>
          <a:xfrm>
            <a:off x="6620370" y="4465881"/>
            <a:ext cx="2547492" cy="9164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atin typeface="Apple SD 산돌고딕 Neo Light" panose="02000300000000000000" pitchFamily="2" charset="-127"/>
                <a:ea typeface="Apple SD 산돌고딕 Neo Light" panose="02000300000000000000" pitchFamily="2" charset="-127"/>
              </a:rPr>
              <a:t>고객이 선호하는 </a:t>
            </a:r>
            <a:r>
              <a:rPr lang="ko-KR" altLang="en-US" sz="1400" dirty="0" err="1">
                <a:latin typeface="Apple SD 산돌고딕 Neo Light" panose="02000300000000000000" pitchFamily="2" charset="-127"/>
                <a:ea typeface="Apple SD 산돌고딕 Neo Light" panose="02000300000000000000" pitchFamily="2" charset="-127"/>
              </a:rPr>
              <a:t>식감</a:t>
            </a:r>
            <a:r>
              <a:rPr lang="en-US" altLang="ko-KR" sz="1400" dirty="0">
                <a:latin typeface="Apple SD 산돌고딕 Neo Light" panose="02000300000000000000" pitchFamily="2" charset="-127"/>
                <a:ea typeface="Apple SD 산돌고딕 Neo Light" panose="02000300000000000000" pitchFamily="2" charset="-127"/>
              </a:rPr>
              <a:t>, </a:t>
            </a:r>
            <a:r>
              <a:rPr lang="ko-KR" altLang="en-US" sz="1400" dirty="0">
                <a:latin typeface="Apple SD 산돌고딕 Neo Light" panose="02000300000000000000" pitchFamily="2" charset="-127"/>
                <a:ea typeface="Apple SD 산돌고딕 Neo Light" panose="02000300000000000000" pitchFamily="2" charset="-127"/>
              </a:rPr>
              <a:t>맛</a:t>
            </a:r>
            <a:r>
              <a:rPr lang="en-US" altLang="ko-KR" sz="1400" dirty="0">
                <a:latin typeface="Apple SD 산돌고딕 Neo Light" panose="02000300000000000000" pitchFamily="2" charset="-127"/>
                <a:ea typeface="Apple SD 산돌고딕 Neo Light" panose="02000300000000000000" pitchFamily="2" charset="-127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Apple SD 산돌고딕 Neo Light" panose="02000300000000000000" pitchFamily="2" charset="-127"/>
                <a:ea typeface="Apple SD 산돌고딕 Neo Light" panose="02000300000000000000" pitchFamily="2" charset="-127"/>
              </a:rPr>
              <a:t>과자를 즐기는 상황 등을 파악하여</a:t>
            </a:r>
            <a:endParaRPr lang="en-US" altLang="ko-KR" sz="1400" dirty="0">
              <a:latin typeface="Apple SD 산돌고딕 Neo Light" panose="02000300000000000000" pitchFamily="2" charset="-127"/>
              <a:ea typeface="Apple SD 산돌고딕 Neo Light" panose="020003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Apple SD 산돌고딕 Neo Light" panose="02000300000000000000" pitchFamily="2" charset="-127"/>
                <a:ea typeface="Apple SD 산돌고딕 Neo Light" panose="02000300000000000000" pitchFamily="2" charset="-127"/>
              </a:rPr>
              <a:t>알맞은 롯데제과 제품을 추천</a:t>
            </a:r>
          </a:p>
        </p:txBody>
      </p:sp>
      <p:pic>
        <p:nvPicPr>
          <p:cNvPr id="11266" name="Picture 2" descr="woman reaching chip packs inside store">
            <a:extLst>
              <a:ext uri="{FF2B5EF4-FFF2-40B4-BE49-F238E27FC236}">
                <a16:creationId xmlns:a16="http://schemas.microsoft.com/office/drawing/2014/main" id="{97820895-3BD4-43B2-A27A-6C3187561C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7" b="8354"/>
          <a:stretch/>
        </p:blipFill>
        <p:spPr bwMode="auto">
          <a:xfrm>
            <a:off x="809587" y="202089"/>
            <a:ext cx="4782850" cy="645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71D15F-5C64-4FA0-AD52-E5B5B658CC95}"/>
              </a:ext>
            </a:extLst>
          </p:cNvPr>
          <p:cNvSpPr txBox="1"/>
          <p:nvPr/>
        </p:nvSpPr>
        <p:spPr>
          <a:xfrm>
            <a:off x="6620370" y="3394275"/>
            <a:ext cx="2089033" cy="76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rgbClr val="54585A"/>
                </a:solidFill>
                <a:latin typeface="Apple SD Gothic Neo Bold" panose="02000300000000000000" pitchFamily="2" charset="-127"/>
                <a:ea typeface="Apple SD Gothic Neo Bold" panose="02000300000000000000" pitchFamily="2" charset="-127"/>
              </a:rPr>
              <a:t>‘</a:t>
            </a:r>
            <a:r>
              <a:rPr lang="ko-KR" altLang="en-US" dirty="0">
                <a:solidFill>
                  <a:srgbClr val="54585A"/>
                </a:solidFill>
                <a:latin typeface="Apple SD Gothic Neo Bold" panose="02000300000000000000" pitchFamily="2" charset="-127"/>
                <a:ea typeface="Apple SD Gothic Neo Bold" panose="02000300000000000000" pitchFamily="2" charset="-127"/>
              </a:rPr>
              <a:t>월간 과자</a:t>
            </a:r>
            <a:r>
              <a:rPr lang="en-US" altLang="ko-KR" dirty="0">
                <a:solidFill>
                  <a:srgbClr val="54585A"/>
                </a:solidFill>
                <a:latin typeface="Apple SD Gothic Neo Bold" panose="02000300000000000000" pitchFamily="2" charset="-127"/>
                <a:ea typeface="Apple SD Gothic Neo Bold" panose="02000300000000000000" pitchFamily="2" charset="-127"/>
              </a:rPr>
              <a:t>’</a:t>
            </a:r>
            <a:r>
              <a:rPr lang="ko-KR" altLang="en-US" dirty="0">
                <a:solidFill>
                  <a:srgbClr val="54585A"/>
                </a:solidFill>
                <a:latin typeface="Apple SD Gothic Neo Bold" panose="02000300000000000000" pitchFamily="2" charset="-127"/>
                <a:ea typeface="Apple SD Gothic Neo Bold" panose="02000300000000000000" pitchFamily="2" charset="-127"/>
              </a:rPr>
              <a:t>만의 강점</a:t>
            </a:r>
            <a:r>
              <a:rPr lang="en-US" altLang="ko-KR" dirty="0">
                <a:solidFill>
                  <a:srgbClr val="54585A"/>
                </a:solidFill>
                <a:latin typeface="Apple SD Gothic Neo Bold" panose="02000300000000000000" pitchFamily="2" charset="-127"/>
                <a:ea typeface="Apple SD Gothic Neo Bold" panose="02000300000000000000" pitchFamily="2" charset="-127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rgbClr val="54585A"/>
                </a:solidFill>
                <a:latin typeface="Apple SD Gothic Neo Bold" panose="02000300000000000000" pitchFamily="2" charset="-127"/>
                <a:ea typeface="Apple SD Gothic Neo Bold" panose="02000300000000000000" pitchFamily="2" charset="-127"/>
              </a:rPr>
              <a:t>호기심 유발의 촉매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B4423E-76BA-4149-8212-AF113C863E76}"/>
              </a:ext>
            </a:extLst>
          </p:cNvPr>
          <p:cNvSpPr txBox="1"/>
          <p:nvPr/>
        </p:nvSpPr>
        <p:spPr>
          <a:xfrm>
            <a:off x="7500873" y="577437"/>
            <a:ext cx="1869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54585A"/>
                </a:solidFill>
                <a:latin typeface="Apple SD 산돌고딕 Neo Light" panose="02000300000000000000" pitchFamily="2" charset="-127"/>
                <a:ea typeface="Apple SD 산돌고딕 Neo Light" panose="02000300000000000000" pitchFamily="2" charset="-127"/>
              </a:rPr>
              <a:t>Recommendation</a:t>
            </a:r>
            <a:endParaRPr lang="ko-KR" altLang="en-US" sz="1600" dirty="0">
              <a:solidFill>
                <a:srgbClr val="54585A"/>
              </a:solidFill>
              <a:latin typeface="Apple SD 산돌고딕 Neo Light" panose="02000300000000000000" pitchFamily="2" charset="-127"/>
              <a:ea typeface="Apple SD 산돌고딕 Neo Light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96A2C3-DE3A-4468-B5FB-E45F560F190F}"/>
              </a:ext>
            </a:extLst>
          </p:cNvPr>
          <p:cNvSpPr txBox="1"/>
          <p:nvPr/>
        </p:nvSpPr>
        <p:spPr>
          <a:xfrm>
            <a:off x="7272390" y="500855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DA291C"/>
                </a:solidFill>
                <a:latin typeface="Apple SD 산돌고딕 Neo Light" panose="02000300000000000000" pitchFamily="2" charset="-127"/>
                <a:ea typeface="Apple SD 산돌고딕 Neo Light" panose="02000300000000000000" pitchFamily="2" charset="-127"/>
              </a:rPr>
              <a:t>/</a:t>
            </a:r>
            <a:endParaRPr lang="ko-KR" altLang="en-US" sz="2800" dirty="0">
              <a:solidFill>
                <a:srgbClr val="DA291C"/>
              </a:solidFill>
              <a:latin typeface="Apple SD 산돌고딕 Neo Light" panose="02000300000000000000" pitchFamily="2" charset="-127"/>
              <a:ea typeface="Apple SD 산돌고딕 Neo Light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879264-E832-4B7F-AB61-A369F2C7899A}"/>
              </a:ext>
            </a:extLst>
          </p:cNvPr>
          <p:cNvSpPr txBox="1"/>
          <p:nvPr/>
        </p:nvSpPr>
        <p:spPr>
          <a:xfrm>
            <a:off x="9241843" y="500855"/>
            <a:ext cx="340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DA291C"/>
                </a:solidFill>
                <a:latin typeface="Apple SD 산돌고딕 Neo Light" panose="02000300000000000000" pitchFamily="2" charset="-127"/>
                <a:ea typeface="Apple SD 산돌고딕 Neo Light" panose="02000300000000000000" pitchFamily="2" charset="-127"/>
              </a:rPr>
              <a:t>/</a:t>
            </a:r>
            <a:endParaRPr lang="ko-KR" altLang="en-US" sz="2800" dirty="0">
              <a:solidFill>
                <a:srgbClr val="DA291C"/>
              </a:solidFill>
              <a:latin typeface="Apple SD 산돌고딕 Neo Light" panose="02000300000000000000" pitchFamily="2" charset="-127"/>
              <a:ea typeface="Apple SD 산돌고딕 Neo Light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67812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40515">
        <p159:morph option="byObject"/>
      </p:transition>
    </mc:Choice>
    <mc:Fallback>
      <p:transition spd="slow" advTm="405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8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798D142-F772-4C85-B9E8-A9B4C1B62C57}"/>
              </a:ext>
            </a:extLst>
          </p:cNvPr>
          <p:cNvSpPr/>
          <p:nvPr/>
        </p:nvSpPr>
        <p:spPr>
          <a:xfrm>
            <a:off x="5810250" y="2385223"/>
            <a:ext cx="571500" cy="571500"/>
          </a:xfrm>
          <a:prstGeom prst="rect">
            <a:avLst/>
          </a:prstGeom>
          <a:noFill/>
          <a:ln w="25400">
            <a:solidFill>
              <a:srgbClr val="DA29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2222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dirty="0">
              <a:solidFill>
                <a:srgbClr val="22222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A1D38E-4C63-4034-8C14-D0A68E213050}"/>
              </a:ext>
            </a:extLst>
          </p:cNvPr>
          <p:cNvSpPr txBox="1"/>
          <p:nvPr/>
        </p:nvSpPr>
        <p:spPr>
          <a:xfrm>
            <a:off x="5064307" y="3521463"/>
            <a:ext cx="2063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Apple SD Gothic Neo Bold" panose="02000300000000000000" pitchFamily="2" charset="-127"/>
                <a:ea typeface="Apple SD Gothic Neo Bold" panose="02000300000000000000" pitchFamily="2" charset="-127"/>
              </a:rPr>
              <a:t>서비스 시연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B740723-8716-4F4E-B302-D17C45BF55C8}"/>
              </a:ext>
            </a:extLst>
          </p:cNvPr>
          <p:cNvCxnSpPr>
            <a:cxnSpLocks/>
          </p:cNvCxnSpPr>
          <p:nvPr/>
        </p:nvCxnSpPr>
        <p:spPr>
          <a:xfrm>
            <a:off x="5631180" y="2670973"/>
            <a:ext cx="282309" cy="0"/>
          </a:xfrm>
          <a:prstGeom prst="line">
            <a:avLst/>
          </a:prstGeom>
          <a:ln w="19050">
            <a:solidFill>
              <a:srgbClr val="5458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EFF98E4-21CF-4C51-93BA-ADCF31FE1DDE}"/>
              </a:ext>
            </a:extLst>
          </p:cNvPr>
          <p:cNvCxnSpPr>
            <a:cxnSpLocks/>
          </p:cNvCxnSpPr>
          <p:nvPr/>
        </p:nvCxnSpPr>
        <p:spPr>
          <a:xfrm>
            <a:off x="6095999" y="3188110"/>
            <a:ext cx="0" cy="240890"/>
          </a:xfrm>
          <a:prstGeom prst="line">
            <a:avLst/>
          </a:prstGeom>
          <a:ln w="19050">
            <a:solidFill>
              <a:srgbClr val="DA2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166CA35-9722-40B6-AA11-DC2A8F641D2C}"/>
              </a:ext>
            </a:extLst>
          </p:cNvPr>
          <p:cNvCxnSpPr>
            <a:cxnSpLocks/>
          </p:cNvCxnSpPr>
          <p:nvPr/>
        </p:nvCxnSpPr>
        <p:spPr>
          <a:xfrm>
            <a:off x="6271260" y="2670973"/>
            <a:ext cx="282309" cy="0"/>
          </a:xfrm>
          <a:prstGeom prst="line">
            <a:avLst/>
          </a:prstGeom>
          <a:ln w="19050">
            <a:solidFill>
              <a:srgbClr val="5458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8C1B3A9-26D4-4A81-AD4C-00782D442AEB}"/>
              </a:ext>
            </a:extLst>
          </p:cNvPr>
          <p:cNvCxnSpPr>
            <a:cxnSpLocks/>
          </p:cNvCxnSpPr>
          <p:nvPr/>
        </p:nvCxnSpPr>
        <p:spPr>
          <a:xfrm>
            <a:off x="6625590" y="2670973"/>
            <a:ext cx="129540" cy="0"/>
          </a:xfrm>
          <a:prstGeom prst="line">
            <a:avLst/>
          </a:prstGeom>
          <a:ln w="19050">
            <a:solidFill>
              <a:srgbClr val="5458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1B574E2-9683-4517-946D-13006B628C92}"/>
              </a:ext>
            </a:extLst>
          </p:cNvPr>
          <p:cNvCxnSpPr>
            <a:cxnSpLocks/>
          </p:cNvCxnSpPr>
          <p:nvPr/>
        </p:nvCxnSpPr>
        <p:spPr>
          <a:xfrm>
            <a:off x="5436870" y="2670973"/>
            <a:ext cx="129540" cy="0"/>
          </a:xfrm>
          <a:prstGeom prst="line">
            <a:avLst/>
          </a:prstGeom>
          <a:ln w="19050">
            <a:solidFill>
              <a:srgbClr val="5458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4102ED5-1C21-46FC-B9EA-D71EF1D22776}"/>
              </a:ext>
            </a:extLst>
          </p:cNvPr>
          <p:cNvCxnSpPr>
            <a:cxnSpLocks/>
          </p:cNvCxnSpPr>
          <p:nvPr/>
        </p:nvCxnSpPr>
        <p:spPr>
          <a:xfrm>
            <a:off x="5337810" y="2670973"/>
            <a:ext cx="34290" cy="0"/>
          </a:xfrm>
          <a:prstGeom prst="line">
            <a:avLst/>
          </a:prstGeom>
          <a:ln w="19050">
            <a:solidFill>
              <a:srgbClr val="5458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74135BD-8580-41B0-9F65-FFE3D4528C16}"/>
              </a:ext>
            </a:extLst>
          </p:cNvPr>
          <p:cNvCxnSpPr>
            <a:cxnSpLocks/>
          </p:cNvCxnSpPr>
          <p:nvPr/>
        </p:nvCxnSpPr>
        <p:spPr>
          <a:xfrm>
            <a:off x="6800850" y="2670973"/>
            <a:ext cx="34290" cy="0"/>
          </a:xfrm>
          <a:prstGeom prst="line">
            <a:avLst/>
          </a:prstGeom>
          <a:ln w="19050">
            <a:solidFill>
              <a:srgbClr val="5458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28C6C30-3D31-4295-8268-B362E37B192F}"/>
              </a:ext>
            </a:extLst>
          </p:cNvPr>
          <p:cNvCxnSpPr>
            <a:cxnSpLocks/>
          </p:cNvCxnSpPr>
          <p:nvPr/>
        </p:nvCxnSpPr>
        <p:spPr>
          <a:xfrm>
            <a:off x="6095999" y="4559710"/>
            <a:ext cx="0" cy="2298290"/>
          </a:xfrm>
          <a:prstGeom prst="line">
            <a:avLst/>
          </a:prstGeom>
          <a:ln w="19050">
            <a:solidFill>
              <a:srgbClr val="DA2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4B8F851-D127-409F-9229-448F7FEA133C}"/>
              </a:ext>
            </a:extLst>
          </p:cNvPr>
          <p:cNvCxnSpPr>
            <a:cxnSpLocks/>
          </p:cNvCxnSpPr>
          <p:nvPr/>
        </p:nvCxnSpPr>
        <p:spPr>
          <a:xfrm>
            <a:off x="6096000" y="477520"/>
            <a:ext cx="0" cy="1127760"/>
          </a:xfrm>
          <a:prstGeom prst="line">
            <a:avLst/>
          </a:prstGeom>
          <a:ln w="19050">
            <a:solidFill>
              <a:srgbClr val="DA2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265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556">
        <p:fade/>
      </p:transition>
    </mc:Choice>
    <mc:Fallback>
      <p:transition spd="med" advTm="9556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외, 건물, 교통, 옅은이(가) 표시된 사진&#10;&#10;자동 생성된 설명">
            <a:extLst>
              <a:ext uri="{FF2B5EF4-FFF2-40B4-BE49-F238E27FC236}">
                <a16:creationId xmlns:a16="http://schemas.microsoft.com/office/drawing/2014/main" id="{34E61A49-EE20-4ED6-BA2C-3ECD67183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D0449C-E79D-4E6A-80B3-1C74E420720F}"/>
              </a:ext>
            </a:extLst>
          </p:cNvPr>
          <p:cNvSpPr txBox="1"/>
          <p:nvPr/>
        </p:nvSpPr>
        <p:spPr>
          <a:xfrm>
            <a:off x="6084167" y="1689904"/>
            <a:ext cx="11256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dirty="0">
                <a:solidFill>
                  <a:schemeClr val="bg1">
                    <a:alpha val="9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</a:t>
            </a:r>
            <a:endParaRPr lang="ko-KR" altLang="en-US" sz="9600" dirty="0">
              <a:solidFill>
                <a:schemeClr val="bg1">
                  <a:alpha val="9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6646E7-836A-476D-9171-2D7D8CDC5EB8}"/>
              </a:ext>
            </a:extLst>
          </p:cNvPr>
          <p:cNvSpPr txBox="1"/>
          <p:nvPr/>
        </p:nvSpPr>
        <p:spPr>
          <a:xfrm>
            <a:off x="4738908" y="3004732"/>
            <a:ext cx="27655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Apple SD 산돌고딕 Neo Thin" panose="02000300000000000000" pitchFamily="2" charset="-127"/>
                <a:ea typeface="Apple SD 산돌고딕 Neo Thin" panose="02000300000000000000" pitchFamily="2" charset="-127"/>
              </a:rPr>
              <a:t>월간 </a:t>
            </a:r>
            <a:r>
              <a:rPr lang="ko-KR" altLang="en-US" sz="5400" dirty="0">
                <a:solidFill>
                  <a:schemeClr val="bg1"/>
                </a:solidFill>
                <a:latin typeface="Apple SD Gothic Neo Bold" panose="02000300000000000000" pitchFamily="2" charset="-127"/>
                <a:ea typeface="Apple SD Gothic Neo Bold" panose="02000300000000000000" pitchFamily="2" charset="-127"/>
              </a:rPr>
              <a:t>과자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C46FBF-E64B-498A-BEFD-62A24C665D8F}"/>
              </a:ext>
            </a:extLst>
          </p:cNvPr>
          <p:cNvSpPr txBox="1"/>
          <p:nvPr/>
        </p:nvSpPr>
        <p:spPr>
          <a:xfrm>
            <a:off x="4073661" y="4146196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pple SD 산돌고딕 Neo Thin" panose="02000300000000000000" pitchFamily="2" charset="-127"/>
                <a:ea typeface="Apple SD 산돌고딕 Neo Thin" panose="02000300000000000000" pitchFamily="2" charset="-127"/>
              </a:rPr>
              <a:t>매달 당신의 문 앞에 롯데제과가 찾아옵니다</a:t>
            </a:r>
            <a:endParaRPr lang="ko-KR" altLang="en-US" dirty="0">
              <a:solidFill>
                <a:schemeClr val="bg1"/>
              </a:solidFill>
              <a:latin typeface="Apple SD Gothic Neo Bold" panose="02000300000000000000" pitchFamily="2" charset="-127"/>
              <a:ea typeface="Apple SD Gothic Neo Bold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2259E1-7452-4BD6-A36D-B27E35D88005}"/>
              </a:ext>
            </a:extLst>
          </p:cNvPr>
          <p:cNvSpPr txBox="1"/>
          <p:nvPr/>
        </p:nvSpPr>
        <p:spPr>
          <a:xfrm>
            <a:off x="2186432" y="1731018"/>
            <a:ext cx="165301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dirty="0">
                <a:solidFill>
                  <a:schemeClr val="bg1">
                    <a:alpha val="9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</a:t>
            </a:r>
            <a:endParaRPr lang="ko-KR" altLang="en-US" sz="11500" dirty="0">
              <a:solidFill>
                <a:schemeClr val="bg1">
                  <a:alpha val="9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D864A5-22AA-441D-9961-FAE939CF7A76}"/>
              </a:ext>
            </a:extLst>
          </p:cNvPr>
          <p:cNvSpPr txBox="1"/>
          <p:nvPr/>
        </p:nvSpPr>
        <p:spPr>
          <a:xfrm>
            <a:off x="3510530" y="2034739"/>
            <a:ext cx="158889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dirty="0">
                <a:solidFill>
                  <a:schemeClr val="bg1">
                    <a:alpha val="9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</a:t>
            </a:r>
            <a:endParaRPr lang="ko-KR" altLang="en-US" sz="11500" dirty="0">
              <a:solidFill>
                <a:schemeClr val="bg1">
                  <a:alpha val="9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F6E1CA-1FCD-466B-A7ED-B79A6FBEAC40}"/>
              </a:ext>
            </a:extLst>
          </p:cNvPr>
          <p:cNvSpPr txBox="1"/>
          <p:nvPr/>
        </p:nvSpPr>
        <p:spPr>
          <a:xfrm>
            <a:off x="4810080" y="1668540"/>
            <a:ext cx="148951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b="1" dirty="0">
                <a:solidFill>
                  <a:schemeClr val="bg1">
                    <a:alpha val="9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</a:t>
            </a:r>
            <a:endParaRPr lang="ko-KR" altLang="en-US" sz="11500" b="1" dirty="0">
              <a:solidFill>
                <a:schemeClr val="bg1">
                  <a:alpha val="9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F3E295-A2FD-4586-9853-4936C637344E}"/>
              </a:ext>
            </a:extLst>
          </p:cNvPr>
          <p:cNvSpPr txBox="1"/>
          <p:nvPr/>
        </p:nvSpPr>
        <p:spPr>
          <a:xfrm>
            <a:off x="6896042" y="1418471"/>
            <a:ext cx="139012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dirty="0">
                <a:solidFill>
                  <a:schemeClr val="bg1">
                    <a:alpha val="9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L</a:t>
            </a:r>
            <a:endParaRPr lang="ko-KR" altLang="en-US" sz="13800" dirty="0">
              <a:solidFill>
                <a:schemeClr val="bg1">
                  <a:alpha val="9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5DA8AF-F2C3-431C-8364-0A4072C34639}"/>
              </a:ext>
            </a:extLst>
          </p:cNvPr>
          <p:cNvSpPr txBox="1"/>
          <p:nvPr/>
        </p:nvSpPr>
        <p:spPr>
          <a:xfrm>
            <a:off x="7706314" y="1888479"/>
            <a:ext cx="139172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dirty="0">
                <a:solidFill>
                  <a:schemeClr val="bg1">
                    <a:alpha val="9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Y</a:t>
            </a:r>
            <a:endParaRPr lang="ko-KR" altLang="en-US" sz="11500" dirty="0">
              <a:solidFill>
                <a:schemeClr val="bg1">
                  <a:alpha val="9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05BABC-8B69-4520-BEAF-F6D8853B644D}"/>
              </a:ext>
            </a:extLst>
          </p:cNvPr>
          <p:cNvSpPr txBox="1"/>
          <p:nvPr/>
        </p:nvSpPr>
        <p:spPr>
          <a:xfrm>
            <a:off x="4818492" y="3650086"/>
            <a:ext cx="157126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dirty="0">
                <a:solidFill>
                  <a:schemeClr val="bg1">
                    <a:alpha val="7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</a:t>
            </a:r>
            <a:endParaRPr lang="ko-KR" altLang="en-US" sz="11500" dirty="0">
              <a:solidFill>
                <a:schemeClr val="bg1">
                  <a:alpha val="7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8C81FF-1EBA-45A2-AADA-BC3B498CDADF}"/>
              </a:ext>
            </a:extLst>
          </p:cNvPr>
          <p:cNvSpPr txBox="1"/>
          <p:nvPr/>
        </p:nvSpPr>
        <p:spPr>
          <a:xfrm>
            <a:off x="5896209" y="3227632"/>
            <a:ext cx="18918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dirty="0">
                <a:solidFill>
                  <a:schemeClr val="bg1">
                    <a:alpha val="7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</a:t>
            </a:r>
            <a:endParaRPr lang="ko-KR" altLang="en-US" sz="11500" dirty="0">
              <a:solidFill>
                <a:schemeClr val="bg1">
                  <a:alpha val="7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A069DF-9E9A-4BE7-8D6F-048E15E01780}"/>
              </a:ext>
            </a:extLst>
          </p:cNvPr>
          <p:cNvSpPr txBox="1"/>
          <p:nvPr/>
        </p:nvSpPr>
        <p:spPr>
          <a:xfrm>
            <a:off x="7080231" y="3760227"/>
            <a:ext cx="142539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dirty="0">
                <a:solidFill>
                  <a:schemeClr val="bg1">
                    <a:alpha val="7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</a:t>
            </a:r>
            <a:endParaRPr lang="ko-KR" altLang="en-US" sz="11500" dirty="0">
              <a:solidFill>
                <a:schemeClr val="bg1">
                  <a:alpha val="7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D1C156-3AE8-4CD1-88EA-4E66202DD5E7}"/>
              </a:ext>
            </a:extLst>
          </p:cNvPr>
          <p:cNvSpPr txBox="1"/>
          <p:nvPr/>
        </p:nvSpPr>
        <p:spPr>
          <a:xfrm>
            <a:off x="8038433" y="3372865"/>
            <a:ext cx="124425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dirty="0">
                <a:solidFill>
                  <a:schemeClr val="bg1">
                    <a:alpha val="7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J</a:t>
            </a:r>
            <a:endParaRPr lang="ko-KR" altLang="en-US" sz="11500" dirty="0">
              <a:solidFill>
                <a:schemeClr val="bg1">
                  <a:alpha val="7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9E9AD7-558B-4258-96B5-ED8D074CE2EE}"/>
              </a:ext>
            </a:extLst>
          </p:cNvPr>
          <p:cNvSpPr txBox="1"/>
          <p:nvPr/>
        </p:nvSpPr>
        <p:spPr>
          <a:xfrm>
            <a:off x="8906282" y="3527316"/>
            <a:ext cx="142539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dirty="0">
                <a:solidFill>
                  <a:schemeClr val="bg1">
                    <a:alpha val="7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</a:t>
            </a:r>
            <a:endParaRPr lang="ko-KR" altLang="en-US" sz="11500" dirty="0">
              <a:solidFill>
                <a:schemeClr val="bg1">
                  <a:alpha val="7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C3D1F21-3614-4F18-AF30-486667A169E8}"/>
              </a:ext>
            </a:extLst>
          </p:cNvPr>
          <p:cNvSpPr/>
          <p:nvPr/>
        </p:nvSpPr>
        <p:spPr>
          <a:xfrm>
            <a:off x="5779625" y="2104230"/>
            <a:ext cx="632750" cy="632750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37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4227">
        <p:fade/>
      </p:transition>
    </mc:Choice>
    <mc:Fallback>
      <p:transition spd="med" advTm="14227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87F44A-4D0C-4EED-BFEE-0AAC23F49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7B2860-3D47-48F6-AD6A-0F6EFF256F03}"/>
              </a:ext>
            </a:extLst>
          </p:cNvPr>
          <p:cNvSpPr txBox="1"/>
          <p:nvPr/>
        </p:nvSpPr>
        <p:spPr>
          <a:xfrm>
            <a:off x="5936510" y="1330446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DA291C"/>
                </a:solidFill>
                <a:latin typeface="Apple SD 산돌고딕 Neo Light" panose="02000300000000000000" pitchFamily="2" charset="-127"/>
                <a:ea typeface="Apple SD 산돌고딕 Neo Light" panose="02000300000000000000" pitchFamily="2" charset="-127"/>
              </a:rPr>
              <a:t>/</a:t>
            </a:r>
            <a:endParaRPr lang="ko-KR" altLang="en-US" sz="2800" dirty="0">
              <a:solidFill>
                <a:srgbClr val="DA291C"/>
              </a:solidFill>
              <a:latin typeface="Apple SD 산돌고딕 Neo Light" panose="02000300000000000000" pitchFamily="2" charset="-127"/>
              <a:ea typeface="Apple SD 산돌고딕 Neo Light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80AF2E-73DD-45A8-B7CA-8126A18E06B6}"/>
              </a:ext>
            </a:extLst>
          </p:cNvPr>
          <p:cNvSpPr txBox="1"/>
          <p:nvPr/>
        </p:nvSpPr>
        <p:spPr>
          <a:xfrm>
            <a:off x="5934377" y="1330446"/>
            <a:ext cx="340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DA291C"/>
                </a:solidFill>
                <a:latin typeface="Apple SD 산돌고딕 Neo Light" panose="02000300000000000000" pitchFamily="2" charset="-127"/>
                <a:ea typeface="Apple SD 산돌고딕 Neo Light" panose="02000300000000000000" pitchFamily="2" charset="-127"/>
              </a:rPr>
              <a:t>/</a:t>
            </a:r>
            <a:endParaRPr lang="ko-KR" altLang="en-US" sz="2800" dirty="0">
              <a:solidFill>
                <a:srgbClr val="DA291C"/>
              </a:solidFill>
              <a:latin typeface="Apple SD 산돌고딕 Neo Light" panose="02000300000000000000" pitchFamily="2" charset="-127"/>
              <a:ea typeface="Apple SD 산돌고딕 Neo Light" panose="020003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1003086-DB94-4D38-81F1-2891C2BA05EB}"/>
              </a:ext>
            </a:extLst>
          </p:cNvPr>
          <p:cNvSpPr/>
          <p:nvPr/>
        </p:nvSpPr>
        <p:spPr>
          <a:xfrm>
            <a:off x="5810250" y="657225"/>
            <a:ext cx="571500" cy="571500"/>
          </a:xfrm>
          <a:prstGeom prst="rect">
            <a:avLst/>
          </a:prstGeom>
          <a:noFill/>
          <a:ln w="25400">
            <a:solidFill>
              <a:srgbClr val="DA29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1555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47">
        <p:fade/>
      </p:transition>
    </mc:Choice>
    <mc:Fallback>
      <p:transition spd="med" advTm="10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8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387F44A-4D0C-4EED-BFEE-0AAC23F49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44F6226-0279-4F6C-A926-67C9E55B90FE}"/>
              </a:ext>
            </a:extLst>
          </p:cNvPr>
          <p:cNvSpPr/>
          <p:nvPr/>
        </p:nvSpPr>
        <p:spPr>
          <a:xfrm>
            <a:off x="5810250" y="657225"/>
            <a:ext cx="571500" cy="571500"/>
          </a:xfrm>
          <a:prstGeom prst="rect">
            <a:avLst/>
          </a:prstGeom>
          <a:noFill/>
          <a:ln w="25400">
            <a:solidFill>
              <a:srgbClr val="DA29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56733B4-B627-4CEA-93F2-F85279E146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33704" r="10617" b="33148"/>
          <a:stretch/>
        </p:blipFill>
        <p:spPr bwMode="auto">
          <a:xfrm>
            <a:off x="1665225" y="3017838"/>
            <a:ext cx="4145025" cy="115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8D00B33C-DDDF-43A7-997C-0C685FB79383}"/>
              </a:ext>
            </a:extLst>
          </p:cNvPr>
          <p:cNvGrpSpPr/>
          <p:nvPr/>
        </p:nvGrpSpPr>
        <p:grpSpPr>
          <a:xfrm>
            <a:off x="6096000" y="2570164"/>
            <a:ext cx="4872658" cy="2051048"/>
            <a:chOff x="5221350" y="2209801"/>
            <a:chExt cx="4095750" cy="1724025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0B0DDDDC-71AF-4985-A3B7-069490CD7F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117"/>
            <a:stretch/>
          </p:blipFill>
          <p:spPr bwMode="auto">
            <a:xfrm>
              <a:off x="6629400" y="2219326"/>
              <a:ext cx="2687700" cy="17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807240E1-115F-4CDE-AC68-744C18E008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534"/>
            <a:stretch/>
          </p:blipFill>
          <p:spPr bwMode="auto">
            <a:xfrm>
              <a:off x="5221350" y="2209801"/>
              <a:ext cx="1408050" cy="17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D432D85-7913-410A-8568-738BC4F551B7}"/>
              </a:ext>
            </a:extLst>
          </p:cNvPr>
          <p:cNvSpPr txBox="1"/>
          <p:nvPr/>
        </p:nvSpPr>
        <p:spPr>
          <a:xfrm>
            <a:off x="5401739" y="1394204"/>
            <a:ext cx="13885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Apple SD 산돌고딕 Neo Light" panose="02000300000000000000" pitchFamily="2" charset="-127"/>
                <a:ea typeface="Apple SD 산돌고딕 Neo Light" panose="02000300000000000000" pitchFamily="2" charset="-127"/>
              </a:rPr>
              <a:t>Subscription</a:t>
            </a:r>
            <a:endParaRPr lang="ko-KR" altLang="en-US" sz="1600" dirty="0">
              <a:solidFill>
                <a:schemeClr val="bg1"/>
              </a:solidFill>
              <a:latin typeface="Apple SD 산돌고딕 Neo Light" panose="02000300000000000000" pitchFamily="2" charset="-127"/>
              <a:ea typeface="Apple SD 산돌고딕 Neo Light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7B2860-3D47-48F6-AD6A-0F6EFF256F03}"/>
              </a:ext>
            </a:extLst>
          </p:cNvPr>
          <p:cNvSpPr txBox="1"/>
          <p:nvPr/>
        </p:nvSpPr>
        <p:spPr>
          <a:xfrm>
            <a:off x="5155460" y="1330446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DA291C"/>
                </a:solidFill>
                <a:latin typeface="Apple SD 산돌고딕 Neo Light" panose="02000300000000000000" pitchFamily="2" charset="-127"/>
                <a:ea typeface="Apple SD 산돌고딕 Neo Light" panose="02000300000000000000" pitchFamily="2" charset="-127"/>
              </a:rPr>
              <a:t>/</a:t>
            </a:r>
            <a:endParaRPr lang="ko-KR" altLang="en-US" sz="2800" dirty="0">
              <a:solidFill>
                <a:srgbClr val="DA291C"/>
              </a:solidFill>
              <a:latin typeface="Apple SD 산돌고딕 Neo Light" panose="02000300000000000000" pitchFamily="2" charset="-127"/>
              <a:ea typeface="Apple SD 산돌고딕 Neo Light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80AF2E-73DD-45A8-B7CA-8126A18E06B6}"/>
              </a:ext>
            </a:extLst>
          </p:cNvPr>
          <p:cNvSpPr txBox="1"/>
          <p:nvPr/>
        </p:nvSpPr>
        <p:spPr>
          <a:xfrm>
            <a:off x="6686856" y="1330446"/>
            <a:ext cx="340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DA291C"/>
                </a:solidFill>
                <a:latin typeface="Apple SD 산돌고딕 Neo Light" panose="02000300000000000000" pitchFamily="2" charset="-127"/>
                <a:ea typeface="Apple SD 산돌고딕 Neo Light" panose="02000300000000000000" pitchFamily="2" charset="-127"/>
              </a:rPr>
              <a:t>/</a:t>
            </a:r>
            <a:endParaRPr lang="ko-KR" altLang="en-US" sz="2800" dirty="0">
              <a:solidFill>
                <a:srgbClr val="DA291C"/>
              </a:solidFill>
              <a:latin typeface="Apple SD 산돌고딕 Neo Light" panose="02000300000000000000" pitchFamily="2" charset="-127"/>
              <a:ea typeface="Apple SD 산돌고딕 Neo Light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73399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9202">
        <p159:morph option="byObject"/>
      </p:transition>
    </mc:Choice>
    <mc:Fallback>
      <p:transition spd="slow" advTm="9202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1842D0D-785A-4315-BA9B-5ABBFFA96F5B}"/>
              </a:ext>
            </a:extLst>
          </p:cNvPr>
          <p:cNvSpPr txBox="1"/>
          <p:nvPr/>
        </p:nvSpPr>
        <p:spPr>
          <a:xfrm>
            <a:off x="1981497" y="479280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DA291C"/>
                </a:solidFill>
                <a:latin typeface="Apple SD 산돌고딕 Neo Light" panose="02000300000000000000" pitchFamily="2" charset="-127"/>
                <a:ea typeface="Apple SD 산돌고딕 Neo Light" panose="02000300000000000000" pitchFamily="2" charset="-127"/>
              </a:rPr>
              <a:t>/</a:t>
            </a:r>
            <a:endParaRPr lang="ko-KR" altLang="en-US" sz="2800" dirty="0">
              <a:solidFill>
                <a:srgbClr val="DA291C"/>
              </a:solidFill>
              <a:latin typeface="Apple SD 산돌고딕 Neo Light" panose="02000300000000000000" pitchFamily="2" charset="-127"/>
              <a:ea typeface="Apple SD 산돌고딕 Neo Light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C15A02-FCBD-4E22-ABE1-128D12C546FD}"/>
              </a:ext>
            </a:extLst>
          </p:cNvPr>
          <p:cNvSpPr txBox="1"/>
          <p:nvPr/>
        </p:nvSpPr>
        <p:spPr>
          <a:xfrm>
            <a:off x="1981497" y="479280"/>
            <a:ext cx="340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DA291C"/>
                </a:solidFill>
                <a:latin typeface="Apple SD 산돌고딕 Neo Light" panose="02000300000000000000" pitchFamily="2" charset="-127"/>
                <a:ea typeface="Apple SD 산돌고딕 Neo Light" panose="02000300000000000000" pitchFamily="2" charset="-127"/>
              </a:rPr>
              <a:t>/</a:t>
            </a:r>
            <a:endParaRPr lang="ko-KR" altLang="en-US" sz="2800" dirty="0">
              <a:solidFill>
                <a:srgbClr val="DA291C"/>
              </a:solidFill>
              <a:latin typeface="Apple SD 산돌고딕 Neo Light" panose="02000300000000000000" pitchFamily="2" charset="-127"/>
              <a:ea typeface="Apple SD 산돌고딕 Neo Light" panose="02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370F06A-F2D8-450E-8D08-8C94029E0DA7}"/>
              </a:ext>
            </a:extLst>
          </p:cNvPr>
          <p:cNvSpPr/>
          <p:nvPr/>
        </p:nvSpPr>
        <p:spPr>
          <a:xfrm>
            <a:off x="1939873" y="424835"/>
            <a:ext cx="340158" cy="52322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826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74">
        <p:fade/>
      </p:transition>
    </mc:Choice>
    <mc:Fallback>
      <p:transition spd="med" advTm="374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E496494-2A3E-4E02-ABF2-2A02D1B54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848" y="1383500"/>
            <a:ext cx="2899452" cy="5181600"/>
          </a:xfrm>
          <a:prstGeom prst="rect">
            <a:avLst/>
          </a:prstGeom>
          <a:effectLst>
            <a:outerShdw blurRad="228600" dist="38100" sx="106000" sy="106000" algn="l" rotWithShape="0">
              <a:prstClr val="black">
                <a:alpha val="9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168E16E-617F-45CD-9237-195C60862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744" y="1413522"/>
            <a:ext cx="2881880" cy="5151578"/>
          </a:xfrm>
          <a:prstGeom prst="rect">
            <a:avLst/>
          </a:prstGeom>
          <a:effectLst>
            <a:outerShdw blurRad="228600" dist="38100" dir="10800000" sx="106000" sy="106000" algn="r" rotWithShape="0">
              <a:prstClr val="black">
                <a:alpha val="9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8C80076-0772-49C2-90F6-016367760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524" y="764719"/>
            <a:ext cx="3370101" cy="5995312"/>
          </a:xfrm>
          <a:prstGeom prst="rect">
            <a:avLst/>
          </a:prstGeom>
          <a:effectLst>
            <a:outerShdw blurRad="279400" sx="125000" sy="125000" algn="ctr" rotWithShape="0">
              <a:prstClr val="black">
                <a:alpha val="57000"/>
              </a:prst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FB635ED-BF83-43A7-BC09-93FAFA741758}"/>
              </a:ext>
            </a:extLst>
          </p:cNvPr>
          <p:cNvSpPr/>
          <p:nvPr/>
        </p:nvSpPr>
        <p:spPr>
          <a:xfrm>
            <a:off x="542925" y="409575"/>
            <a:ext cx="571500" cy="571500"/>
          </a:xfrm>
          <a:prstGeom prst="rect">
            <a:avLst/>
          </a:prstGeom>
          <a:noFill/>
          <a:ln w="25400">
            <a:solidFill>
              <a:srgbClr val="DA29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D10BE7-2D96-4BE0-B40E-F8283C10A0AD}"/>
              </a:ext>
            </a:extLst>
          </p:cNvPr>
          <p:cNvSpPr txBox="1"/>
          <p:nvPr/>
        </p:nvSpPr>
        <p:spPr>
          <a:xfrm>
            <a:off x="1649702" y="543038"/>
            <a:ext cx="1120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Apple SD 산돌고딕 Neo Light" panose="02000300000000000000" pitchFamily="2" charset="-127"/>
                <a:ea typeface="Apple SD 산돌고딕 Neo Light" panose="02000300000000000000" pitchFamily="2" charset="-127"/>
              </a:rPr>
              <a:t>Popularity</a:t>
            </a:r>
            <a:endParaRPr lang="ko-KR" altLang="en-US" sz="1600" dirty="0">
              <a:solidFill>
                <a:schemeClr val="bg1"/>
              </a:solidFill>
              <a:latin typeface="Apple SD 산돌고딕 Neo Light" panose="02000300000000000000" pitchFamily="2" charset="-127"/>
              <a:ea typeface="Apple SD 산돌고딕 Neo Light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842D0D-785A-4315-BA9B-5ABBFFA96F5B}"/>
              </a:ext>
            </a:extLst>
          </p:cNvPr>
          <p:cNvSpPr txBox="1"/>
          <p:nvPr/>
        </p:nvSpPr>
        <p:spPr>
          <a:xfrm>
            <a:off x="1269443" y="479280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DA291C"/>
                </a:solidFill>
                <a:latin typeface="Apple SD 산돌고딕 Neo Light" panose="02000300000000000000" pitchFamily="2" charset="-127"/>
                <a:ea typeface="Apple SD 산돌고딕 Neo Light" panose="02000300000000000000" pitchFamily="2" charset="-127"/>
              </a:rPr>
              <a:t>/</a:t>
            </a:r>
            <a:endParaRPr lang="ko-KR" altLang="en-US" sz="2800" dirty="0">
              <a:solidFill>
                <a:srgbClr val="DA291C"/>
              </a:solidFill>
              <a:latin typeface="Apple SD 산돌고딕 Neo Light" panose="02000300000000000000" pitchFamily="2" charset="-127"/>
              <a:ea typeface="Apple SD 산돌고딕 Neo Light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C15A02-FCBD-4E22-ABE1-128D12C546FD}"/>
              </a:ext>
            </a:extLst>
          </p:cNvPr>
          <p:cNvSpPr txBox="1"/>
          <p:nvPr/>
        </p:nvSpPr>
        <p:spPr>
          <a:xfrm>
            <a:off x="2800839" y="479280"/>
            <a:ext cx="340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DA291C"/>
                </a:solidFill>
                <a:latin typeface="Apple SD 산돌고딕 Neo Light" panose="02000300000000000000" pitchFamily="2" charset="-127"/>
                <a:ea typeface="Apple SD 산돌고딕 Neo Light" panose="02000300000000000000" pitchFamily="2" charset="-127"/>
              </a:rPr>
              <a:t>/</a:t>
            </a:r>
            <a:endParaRPr lang="ko-KR" altLang="en-US" sz="2800" dirty="0">
              <a:solidFill>
                <a:srgbClr val="DA291C"/>
              </a:solidFill>
              <a:latin typeface="Apple SD 산돌고딕 Neo Light" panose="02000300000000000000" pitchFamily="2" charset="-127"/>
              <a:ea typeface="Apple SD 산돌고딕 Neo Light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4912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2007">
        <p159:morph option="byObject"/>
      </p:transition>
    </mc:Choice>
    <mc:Fallback>
      <p:transition spd="slow" advTm="20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7AF5FD4-2684-4467-85DA-795B70738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263" y="1383500"/>
            <a:ext cx="2899452" cy="5181600"/>
          </a:xfrm>
          <a:prstGeom prst="rect">
            <a:avLst/>
          </a:prstGeom>
          <a:effectLst>
            <a:outerShdw blurRad="228600" dist="38100" sx="106000" sy="106000" algn="l" rotWithShape="0">
              <a:prstClr val="black">
                <a:alpha val="9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776E79B-F2E0-4A81-9219-DA5E31E24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285" y="1413522"/>
            <a:ext cx="2881880" cy="5151578"/>
          </a:xfrm>
          <a:prstGeom prst="rect">
            <a:avLst/>
          </a:prstGeom>
          <a:effectLst>
            <a:outerShdw blurRad="228600" dist="38100" dir="10800000" sx="106000" sy="106000" algn="r" rotWithShape="0">
              <a:prstClr val="black">
                <a:alpha val="9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8C80076-0772-49C2-90F6-016367760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524" y="764719"/>
            <a:ext cx="3370101" cy="5995312"/>
          </a:xfrm>
          <a:prstGeom prst="rect">
            <a:avLst/>
          </a:prstGeom>
          <a:effectLst>
            <a:outerShdw blurRad="279400" sx="125000" sy="125000" algn="ctr" rotWithShape="0">
              <a:prstClr val="black">
                <a:alpha val="57000"/>
              </a:prst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FB635ED-BF83-43A7-BC09-93FAFA741758}"/>
              </a:ext>
            </a:extLst>
          </p:cNvPr>
          <p:cNvSpPr/>
          <p:nvPr/>
        </p:nvSpPr>
        <p:spPr>
          <a:xfrm>
            <a:off x="542925" y="409575"/>
            <a:ext cx="571500" cy="571500"/>
          </a:xfrm>
          <a:prstGeom prst="rect">
            <a:avLst/>
          </a:prstGeom>
          <a:noFill/>
          <a:ln w="25400">
            <a:solidFill>
              <a:srgbClr val="DA29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D10BE7-2D96-4BE0-B40E-F8283C10A0AD}"/>
              </a:ext>
            </a:extLst>
          </p:cNvPr>
          <p:cNvSpPr txBox="1"/>
          <p:nvPr/>
        </p:nvSpPr>
        <p:spPr>
          <a:xfrm>
            <a:off x="1649702" y="543038"/>
            <a:ext cx="1120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Apple SD 산돌고딕 Neo Light" panose="02000300000000000000" pitchFamily="2" charset="-127"/>
                <a:ea typeface="Apple SD 산돌고딕 Neo Light" panose="02000300000000000000" pitchFamily="2" charset="-127"/>
              </a:rPr>
              <a:t>Popularity</a:t>
            </a:r>
            <a:endParaRPr lang="ko-KR" altLang="en-US" sz="1600" dirty="0">
              <a:solidFill>
                <a:schemeClr val="bg1"/>
              </a:solidFill>
              <a:latin typeface="Apple SD 산돌고딕 Neo Light" panose="02000300000000000000" pitchFamily="2" charset="-127"/>
              <a:ea typeface="Apple SD 산돌고딕 Neo Light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842D0D-785A-4315-BA9B-5ABBFFA96F5B}"/>
              </a:ext>
            </a:extLst>
          </p:cNvPr>
          <p:cNvSpPr txBox="1"/>
          <p:nvPr/>
        </p:nvSpPr>
        <p:spPr>
          <a:xfrm>
            <a:off x="1269443" y="479280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DA291C"/>
                </a:solidFill>
                <a:latin typeface="Apple SD 산돌고딕 Neo Light" panose="02000300000000000000" pitchFamily="2" charset="-127"/>
                <a:ea typeface="Apple SD 산돌고딕 Neo Light" panose="02000300000000000000" pitchFamily="2" charset="-127"/>
              </a:rPr>
              <a:t>/</a:t>
            </a:r>
            <a:endParaRPr lang="ko-KR" altLang="en-US" sz="2800" dirty="0">
              <a:solidFill>
                <a:srgbClr val="DA291C"/>
              </a:solidFill>
              <a:latin typeface="Apple SD 산돌고딕 Neo Light" panose="02000300000000000000" pitchFamily="2" charset="-127"/>
              <a:ea typeface="Apple SD 산돌고딕 Neo Light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C15A02-FCBD-4E22-ABE1-128D12C546FD}"/>
              </a:ext>
            </a:extLst>
          </p:cNvPr>
          <p:cNvSpPr txBox="1"/>
          <p:nvPr/>
        </p:nvSpPr>
        <p:spPr>
          <a:xfrm>
            <a:off x="2800839" y="479280"/>
            <a:ext cx="340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DA291C"/>
                </a:solidFill>
                <a:latin typeface="Apple SD 산돌고딕 Neo Light" panose="02000300000000000000" pitchFamily="2" charset="-127"/>
                <a:ea typeface="Apple SD 산돌고딕 Neo Light" panose="02000300000000000000" pitchFamily="2" charset="-127"/>
              </a:rPr>
              <a:t>/</a:t>
            </a:r>
            <a:endParaRPr lang="ko-KR" altLang="en-US" sz="2800" dirty="0">
              <a:solidFill>
                <a:srgbClr val="DA291C"/>
              </a:solidFill>
              <a:latin typeface="Apple SD 산돌고딕 Neo Light" panose="02000300000000000000" pitchFamily="2" charset="-127"/>
              <a:ea typeface="Apple SD 산돌고딕 Neo Light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30537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5132">
        <p159:morph option="byObject"/>
      </p:transition>
    </mc:Choice>
    <mc:Fallback>
      <p:transition spd="slow" advTm="5132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CF3C3326-F333-4B25-ACA9-2F4FDDEAB0D5}"/>
              </a:ext>
            </a:extLst>
          </p:cNvPr>
          <p:cNvSpPr/>
          <p:nvPr/>
        </p:nvSpPr>
        <p:spPr>
          <a:xfrm>
            <a:off x="5810250" y="344419"/>
            <a:ext cx="571500" cy="571500"/>
          </a:xfrm>
          <a:prstGeom prst="rect">
            <a:avLst/>
          </a:prstGeom>
          <a:noFill/>
          <a:ln w="25400">
            <a:solidFill>
              <a:srgbClr val="DA29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6B817D-E0FB-4043-B81E-8B15739F0F45}"/>
              </a:ext>
            </a:extLst>
          </p:cNvPr>
          <p:cNvSpPr txBox="1"/>
          <p:nvPr/>
        </p:nvSpPr>
        <p:spPr>
          <a:xfrm>
            <a:off x="3158337" y="1130245"/>
            <a:ext cx="5875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Apple SD 산돌고딕 Neo Thin" panose="02000300000000000000" pitchFamily="2" charset="-127"/>
                <a:ea typeface="Apple SD 산돌고딕 Neo Thin" panose="02000300000000000000" pitchFamily="2" charset="-127"/>
              </a:rPr>
              <a:t>선착 인원 </a:t>
            </a:r>
            <a:r>
              <a:rPr lang="en-US" altLang="ko-KR" sz="3600" dirty="0">
                <a:solidFill>
                  <a:schemeClr val="bg1"/>
                </a:solidFill>
                <a:latin typeface="Apple SD Gothic Neo Bold" panose="02000300000000000000" pitchFamily="2" charset="-127"/>
                <a:ea typeface="Apple SD Gothic Neo Bold" panose="02000300000000000000" pitchFamily="2" charset="-127"/>
              </a:rPr>
              <a:t>500</a:t>
            </a:r>
            <a:r>
              <a:rPr lang="ko-KR" altLang="en-US" sz="3600" dirty="0">
                <a:solidFill>
                  <a:schemeClr val="bg1"/>
                </a:solidFill>
                <a:latin typeface="Apple SD Gothic Neo Bold" panose="02000300000000000000" pitchFamily="2" charset="-127"/>
                <a:ea typeface="Apple SD Gothic Neo Bold" panose="02000300000000000000" pitchFamily="2" charset="-127"/>
              </a:rPr>
              <a:t>명</a:t>
            </a:r>
            <a:r>
              <a:rPr lang="en-US" altLang="ko-KR" sz="3600" dirty="0">
                <a:solidFill>
                  <a:schemeClr val="bg1"/>
                </a:solidFill>
                <a:latin typeface="Apple SD Gothic Neo Bold" panose="02000300000000000000" pitchFamily="2" charset="-127"/>
                <a:ea typeface="Apple SD Gothic Neo Bold" panose="02000300000000000000" pitchFamily="2" charset="-127"/>
              </a:rPr>
              <a:t>, </a:t>
            </a:r>
            <a:r>
              <a:rPr lang="en-US" altLang="ko-KR" sz="3600" dirty="0">
                <a:solidFill>
                  <a:schemeClr val="bg1"/>
                </a:solidFill>
                <a:highlight>
                  <a:srgbClr val="DA291C"/>
                </a:highlight>
                <a:latin typeface="Apple SD Gothic Neo Bold" panose="02000300000000000000" pitchFamily="2" charset="-127"/>
                <a:ea typeface="Apple SD Gothic Neo Bold" panose="02000300000000000000" pitchFamily="2" charset="-127"/>
              </a:rPr>
              <a:t>6</a:t>
            </a:r>
            <a:r>
              <a:rPr lang="ko-KR" altLang="en-US" sz="3600" dirty="0">
                <a:solidFill>
                  <a:schemeClr val="bg1"/>
                </a:solidFill>
                <a:highlight>
                  <a:srgbClr val="DA291C"/>
                </a:highlight>
                <a:latin typeface="Apple SD Gothic Neo Bold" panose="02000300000000000000" pitchFamily="2" charset="-127"/>
                <a:ea typeface="Apple SD Gothic Neo Bold" panose="02000300000000000000" pitchFamily="2" charset="-127"/>
              </a:rPr>
              <a:t>분만에</a:t>
            </a:r>
            <a:r>
              <a:rPr lang="ko-KR" altLang="en-US" sz="3600" dirty="0">
                <a:solidFill>
                  <a:schemeClr val="bg1"/>
                </a:solidFill>
                <a:latin typeface="Apple SD Gothic Neo Bold" panose="02000300000000000000" pitchFamily="2" charset="-127"/>
                <a:ea typeface="Apple SD Gothic Neo Bold" panose="02000300000000000000" pitchFamily="2" charset="-127"/>
              </a:rPr>
              <a:t> </a:t>
            </a:r>
            <a:r>
              <a:rPr lang="ko-KR" altLang="en-US" sz="3600" dirty="0" err="1">
                <a:solidFill>
                  <a:schemeClr val="bg1"/>
                </a:solidFill>
                <a:latin typeface="Apple SD 산돌고딕 Neo Thin" panose="02000300000000000000" pitchFamily="2" charset="-127"/>
                <a:ea typeface="Apple SD 산돌고딕 Neo Thin" panose="02000300000000000000" pitchFamily="2" charset="-127"/>
              </a:rPr>
              <a:t>완판</a:t>
            </a:r>
            <a:endParaRPr lang="ko-KR" altLang="en-US" sz="3600" dirty="0">
              <a:solidFill>
                <a:schemeClr val="bg1"/>
              </a:solidFill>
              <a:latin typeface="Apple SD 산돌고딕 Neo Thin" panose="02000300000000000000" pitchFamily="2" charset="-127"/>
              <a:ea typeface="Apple SD 산돌고딕 Neo Thin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69FA55-94E5-45EF-AC71-ACF668C7601D}"/>
              </a:ext>
            </a:extLst>
          </p:cNvPr>
          <p:cNvSpPr txBox="1"/>
          <p:nvPr/>
        </p:nvSpPr>
        <p:spPr>
          <a:xfrm rot="1275306">
            <a:off x="5925921" y="1818962"/>
            <a:ext cx="3401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DA291C"/>
                </a:solidFill>
                <a:latin typeface="Apple SD 산돌고딕 Neo Light" panose="02000300000000000000" pitchFamily="2" charset="-127"/>
                <a:ea typeface="Apple SD 산돌고딕 Neo Light" panose="02000300000000000000" pitchFamily="2" charset="-127"/>
              </a:rPr>
              <a:t>/</a:t>
            </a:r>
            <a:endParaRPr lang="ko-KR" altLang="en-US" sz="3000" dirty="0">
              <a:solidFill>
                <a:srgbClr val="DA291C"/>
              </a:solidFill>
              <a:latin typeface="Apple SD 산돌고딕 Neo Light" panose="02000300000000000000" pitchFamily="2" charset="-127"/>
              <a:ea typeface="Apple SD 산돌고딕 Neo Light" panose="02000300000000000000" pitchFamily="2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032AC70-601C-4ED2-97DC-E1A9C22E91FE}"/>
              </a:ext>
            </a:extLst>
          </p:cNvPr>
          <p:cNvGrpSpPr/>
          <p:nvPr/>
        </p:nvGrpSpPr>
        <p:grpSpPr>
          <a:xfrm>
            <a:off x="550817" y="2415346"/>
            <a:ext cx="11089648" cy="7141471"/>
            <a:chOff x="550817" y="2415346"/>
            <a:chExt cx="11089648" cy="7141471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EF5183C-5F99-47B6-B955-A6B694710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6512" y="5082454"/>
              <a:ext cx="2403953" cy="3857625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EB3ECC3-F983-41E7-BD89-DA2265110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534" y="2415346"/>
              <a:ext cx="2410281" cy="2027306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EF6F61A-9995-4BB2-AA9D-5EA055891580}"/>
                </a:ext>
              </a:extLst>
            </p:cNvPr>
            <p:cNvSpPr/>
            <p:nvPr/>
          </p:nvSpPr>
          <p:spPr>
            <a:xfrm>
              <a:off x="551534" y="4442652"/>
              <a:ext cx="2410281" cy="1447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5B2ADA9-5D99-4860-BC79-FF97A38EA7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20" r="8978" b="-1"/>
            <a:stretch/>
          </p:blipFill>
          <p:spPr>
            <a:xfrm>
              <a:off x="6342420" y="2415347"/>
              <a:ext cx="2403383" cy="2027305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5E4DBA7-2E98-4FB7-B766-250F1CD11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46508" y="2415346"/>
              <a:ext cx="2411531" cy="360045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8AD7C43-FC77-4728-8EF1-F72884ECDA2F}"/>
                </a:ext>
              </a:extLst>
            </p:cNvPr>
            <p:cNvSpPr/>
            <p:nvPr/>
          </p:nvSpPr>
          <p:spPr>
            <a:xfrm>
              <a:off x="3447758" y="5291896"/>
              <a:ext cx="2410281" cy="1447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A85C7D7-2563-4F41-94BF-4F7621C4A71F}"/>
                </a:ext>
              </a:extLst>
            </p:cNvPr>
            <p:cNvSpPr/>
            <p:nvPr/>
          </p:nvSpPr>
          <p:spPr>
            <a:xfrm>
              <a:off x="6342420" y="4442652"/>
              <a:ext cx="2410281" cy="1447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BFC12E3-CAA2-4CDA-BED8-CDB8E5CF18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275" r="9614"/>
            <a:stretch/>
          </p:blipFill>
          <p:spPr>
            <a:xfrm>
              <a:off x="9237082" y="2415346"/>
              <a:ext cx="2403383" cy="2435891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243A3FC-E1C2-4DD6-BB3D-F64783456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1534" y="6081711"/>
              <a:ext cx="2399996" cy="2027306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83B7447-1FB6-4B93-B8D2-1011BB828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28498" y="6104778"/>
              <a:ext cx="2417305" cy="1812979"/>
            </a:xfrm>
            <a:prstGeom prst="rect">
              <a:avLst/>
            </a:prstGeom>
          </p:spPr>
        </p:pic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769C7441-E178-4E07-B6EC-BBA9BF9C8A42}"/>
                </a:ext>
              </a:extLst>
            </p:cNvPr>
            <p:cNvCxnSpPr/>
            <p:nvPr/>
          </p:nvCxnSpPr>
          <p:spPr>
            <a:xfrm>
              <a:off x="714375" y="5486400"/>
              <a:ext cx="206692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C4830FE-A11E-4D06-B0D9-7E5C3AD95A4C}"/>
                </a:ext>
              </a:extLst>
            </p:cNvPr>
            <p:cNvCxnSpPr/>
            <p:nvPr/>
          </p:nvCxnSpPr>
          <p:spPr>
            <a:xfrm>
              <a:off x="3629025" y="6381750"/>
              <a:ext cx="206692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1468467-CF2B-4F2A-B9A7-7B779EB6B3B0}"/>
                </a:ext>
              </a:extLst>
            </p:cNvPr>
            <p:cNvCxnSpPr/>
            <p:nvPr/>
          </p:nvCxnSpPr>
          <p:spPr>
            <a:xfrm>
              <a:off x="6515100" y="5486400"/>
              <a:ext cx="206692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1460A7-10ED-48C4-BD83-C3A556425560}"/>
                </a:ext>
              </a:extLst>
            </p:cNvPr>
            <p:cNvSpPr txBox="1"/>
            <p:nvPr/>
          </p:nvSpPr>
          <p:spPr>
            <a:xfrm>
              <a:off x="630666" y="4497251"/>
              <a:ext cx="2253212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국내최초 </a:t>
              </a:r>
              <a:r>
                <a:rPr lang="en-US" altLang="ko-KR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#</a:t>
              </a: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과자구독 </a:t>
              </a:r>
              <a:r>
                <a:rPr lang="en-US" altLang="ko-KR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#</a:t>
              </a: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월간과자 </a:t>
              </a:r>
              <a:r>
                <a:rPr lang="ko-KR" altLang="en-US" sz="1200" dirty="0" err="1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ㅋㅋㅋ</a:t>
              </a:r>
              <a:b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</a:b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요번달부터 구독을 시작했는데</a:t>
              </a:r>
              <a:r>
                <a:rPr lang="en-US" altLang="ko-KR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~ </a:t>
              </a: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이번 </a:t>
              </a:r>
              <a:r>
                <a:rPr lang="en-US" altLang="ko-KR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8</a:t>
              </a: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월호 </a:t>
              </a:r>
              <a:r>
                <a:rPr lang="en-US" altLang="ko-KR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#</a:t>
              </a: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신제품 은 </a:t>
              </a:r>
              <a:r>
                <a:rPr lang="en-US" altLang="ko-KR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#</a:t>
              </a:r>
              <a:r>
                <a:rPr lang="ko-KR" altLang="en-US" sz="1200" dirty="0" err="1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치토스</a:t>
              </a: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 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19CF9EC-406E-4CC7-A584-80C1D42445BA}"/>
                </a:ext>
              </a:extLst>
            </p:cNvPr>
            <p:cNvSpPr txBox="1"/>
            <p:nvPr/>
          </p:nvSpPr>
          <p:spPr>
            <a:xfrm>
              <a:off x="3557038" y="5388440"/>
              <a:ext cx="2253212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잡지처럼 매달 받아보는 과자 박스</a:t>
              </a:r>
              <a:r>
                <a:rPr lang="en-US" altLang="ko-KR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.</a:t>
              </a:r>
            </a:p>
            <a:p>
              <a:pPr>
                <a:lnSpc>
                  <a:spcPct val="120000"/>
                </a:lnSpc>
              </a:pPr>
              <a:r>
                <a:rPr lang="ko-KR" altLang="en-US" sz="1200" dirty="0" err="1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어릴때</a:t>
              </a: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 있었던 </a:t>
              </a:r>
              <a:r>
                <a:rPr lang="ko-KR" altLang="en-US" sz="1200" dirty="0" err="1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과자선물셋트</a:t>
              </a: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 같은 </a:t>
              </a:r>
              <a:r>
                <a:rPr lang="ko-KR" altLang="en-US" sz="1200" dirty="0" err="1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느낌일거</a:t>
              </a: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 같아서 주문했더니 어제 </a:t>
              </a:r>
              <a:r>
                <a:rPr lang="ko-KR" altLang="en-US" sz="1200" dirty="0" err="1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첫번째달</a:t>
              </a: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 박스가 도착</a:t>
              </a:r>
              <a:r>
                <a:rPr lang="en-US" altLang="ko-KR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. </a:t>
              </a:r>
              <a:endParaRPr lang="ko-KR" altLang="en-US" sz="1200" dirty="0"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C6B911D-DCB0-4AD3-B67B-2D50865CCD22}"/>
                </a:ext>
              </a:extLst>
            </p:cNvPr>
            <p:cNvSpPr txBox="1"/>
            <p:nvPr/>
          </p:nvSpPr>
          <p:spPr>
            <a:xfrm>
              <a:off x="6420669" y="4496083"/>
              <a:ext cx="2253212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#</a:t>
              </a: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롯데제과 </a:t>
              </a:r>
              <a:r>
                <a:rPr lang="en-US" altLang="ko-KR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#</a:t>
              </a: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월간과자 드디어 왔다</a:t>
              </a:r>
              <a:r>
                <a:rPr lang="en-US" altLang="ko-KR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! '</a:t>
              </a: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월간 과자 </a:t>
              </a:r>
              <a:r>
                <a:rPr lang="ko-KR" altLang="en-US" sz="1200" dirty="0" err="1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마니아팩</a:t>
              </a:r>
              <a:r>
                <a:rPr lang="en-US" altLang="ko-KR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', </a:t>
              </a: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과자 </a:t>
              </a:r>
              <a:r>
                <a:rPr lang="ko-KR" altLang="en-US" sz="1200" dirty="0" err="1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정기구독인데</a:t>
              </a:r>
              <a:r>
                <a:rPr lang="en-US" altLang="ko-KR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, </a:t>
              </a: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한달에 한번 신제품과 함께</a:t>
              </a:r>
              <a:r>
                <a:rPr lang="en-US" altLang="ko-KR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, </a:t>
              </a: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테마를 가지고 과자를 구성해서</a:t>
              </a:r>
              <a:r>
                <a:rPr lang="en-US" altLang="ko-KR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…</a:t>
              </a:r>
              <a:endParaRPr lang="ko-KR" altLang="en-US" sz="1200" dirty="0"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3286FF6-31B8-4F6F-9F08-DEABC98FDDDF}"/>
                </a:ext>
              </a:extLst>
            </p:cNvPr>
            <p:cNvSpPr txBox="1"/>
            <p:nvPr/>
          </p:nvSpPr>
          <p:spPr>
            <a:xfrm>
              <a:off x="630666" y="5540100"/>
              <a:ext cx="5806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54585A"/>
                  </a:solidFill>
                  <a:latin typeface="Apple SD Gothic Neo Bold" panose="02000300000000000000" pitchFamily="2" charset="-127"/>
                  <a:ea typeface="Apple SD Gothic Neo Bold" panose="02000300000000000000" pitchFamily="2" charset="-127"/>
                </a:rPr>
                <a:t>6</a:t>
              </a:r>
              <a:r>
                <a:rPr lang="ko-KR" altLang="en-US" sz="1200" dirty="0">
                  <a:solidFill>
                    <a:srgbClr val="54585A"/>
                  </a:solidFill>
                  <a:latin typeface="Apple SD Gothic Neo Bold" panose="02000300000000000000" pitchFamily="2" charset="-127"/>
                  <a:ea typeface="Apple SD Gothic Neo Bold" panose="02000300000000000000" pitchFamily="2" charset="-127"/>
                </a:rPr>
                <a:t>분 전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ED95E75-9A01-4836-A75F-39002AA4947F}"/>
                </a:ext>
              </a:extLst>
            </p:cNvPr>
            <p:cNvSpPr txBox="1"/>
            <p:nvPr/>
          </p:nvSpPr>
          <p:spPr>
            <a:xfrm>
              <a:off x="3557038" y="6412975"/>
              <a:ext cx="7136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54585A"/>
                  </a:solidFill>
                  <a:latin typeface="Apple SD Gothic Neo Bold" panose="02000300000000000000" pitchFamily="2" charset="-127"/>
                  <a:ea typeface="Apple SD Gothic Neo Bold" panose="02000300000000000000" pitchFamily="2" charset="-127"/>
                </a:rPr>
                <a:t>1</a:t>
              </a:r>
              <a:r>
                <a:rPr lang="ko-KR" altLang="en-US" sz="1200" dirty="0">
                  <a:solidFill>
                    <a:srgbClr val="54585A"/>
                  </a:solidFill>
                  <a:latin typeface="Apple SD Gothic Neo Bold" panose="02000300000000000000" pitchFamily="2" charset="-127"/>
                  <a:ea typeface="Apple SD Gothic Neo Bold" panose="02000300000000000000" pitchFamily="2" charset="-127"/>
                </a:rPr>
                <a:t>시간 전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C9B5804-217B-434B-BADF-7AB72FC8F17F}"/>
                </a:ext>
              </a:extLst>
            </p:cNvPr>
            <p:cNvSpPr txBox="1"/>
            <p:nvPr/>
          </p:nvSpPr>
          <p:spPr>
            <a:xfrm>
              <a:off x="6425200" y="5540100"/>
              <a:ext cx="7136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54585A"/>
                  </a:solidFill>
                  <a:latin typeface="Apple SD Gothic Neo Bold" panose="02000300000000000000" pitchFamily="2" charset="-127"/>
                  <a:ea typeface="Apple SD Gothic Neo Bold" panose="02000300000000000000" pitchFamily="2" charset="-127"/>
                </a:rPr>
                <a:t>3</a:t>
              </a:r>
              <a:r>
                <a:rPr lang="ko-KR" altLang="en-US" sz="1200" dirty="0">
                  <a:solidFill>
                    <a:srgbClr val="54585A"/>
                  </a:solidFill>
                  <a:latin typeface="Apple SD Gothic Neo Bold" panose="02000300000000000000" pitchFamily="2" charset="-127"/>
                  <a:ea typeface="Apple SD Gothic Neo Bold" panose="02000300000000000000" pitchFamily="2" charset="-127"/>
                </a:rPr>
                <a:t>시간 전</a:t>
              </a: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7B44106A-3A75-45A1-9853-739D37115D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719"/>
            <a:stretch/>
          </p:blipFill>
          <p:spPr>
            <a:xfrm>
              <a:off x="3452524" y="6990341"/>
              <a:ext cx="2384548" cy="2237351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EEB6D6F-5978-451B-AD57-FF8366AC58DF}"/>
                </a:ext>
              </a:extLst>
            </p:cNvPr>
            <p:cNvSpPr/>
            <p:nvPr/>
          </p:nvSpPr>
          <p:spPr>
            <a:xfrm>
              <a:off x="550817" y="8109017"/>
              <a:ext cx="2410281" cy="1447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53FADB1-2415-473D-9977-C1840F7A625F}"/>
                </a:ext>
              </a:extLst>
            </p:cNvPr>
            <p:cNvSpPr txBox="1"/>
            <p:nvPr/>
          </p:nvSpPr>
          <p:spPr>
            <a:xfrm>
              <a:off x="629066" y="8162448"/>
              <a:ext cx="2253212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#</a:t>
              </a: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롯데제과 </a:t>
              </a:r>
              <a:r>
                <a:rPr lang="en-US" altLang="ko-KR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#</a:t>
              </a: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월간과자 드디어 왔다</a:t>
              </a:r>
              <a:r>
                <a:rPr lang="en-US" altLang="ko-KR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! '</a:t>
              </a: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월간 과자 </a:t>
              </a:r>
              <a:r>
                <a:rPr lang="ko-KR" altLang="en-US" sz="1200" dirty="0" err="1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마니아팩</a:t>
              </a:r>
              <a:r>
                <a:rPr lang="en-US" altLang="ko-KR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', </a:t>
              </a: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과자 </a:t>
              </a:r>
              <a:r>
                <a:rPr lang="ko-KR" altLang="en-US" sz="1200" dirty="0" err="1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정기구독인데</a:t>
              </a:r>
              <a:r>
                <a:rPr lang="en-US" altLang="ko-KR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, </a:t>
              </a: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한달에 한번 신제품과 함께</a:t>
              </a:r>
              <a:r>
                <a:rPr lang="en-US" altLang="ko-KR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, </a:t>
              </a: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테마를 가지고 과자를 구성해서</a:t>
              </a:r>
              <a:r>
                <a:rPr lang="en-US" altLang="ko-KR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…</a:t>
              </a:r>
              <a:endParaRPr lang="ko-KR" altLang="en-US" sz="1200" dirty="0"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0ADCB2E-03BB-40C9-8505-04256E672B68}"/>
                </a:ext>
              </a:extLst>
            </p:cNvPr>
            <p:cNvSpPr/>
            <p:nvPr/>
          </p:nvSpPr>
          <p:spPr>
            <a:xfrm>
              <a:off x="6335522" y="7917329"/>
              <a:ext cx="2410281" cy="1447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87E803-2F54-4802-A452-4AFDE9D717C1}"/>
                </a:ext>
              </a:extLst>
            </p:cNvPr>
            <p:cNvSpPr txBox="1"/>
            <p:nvPr/>
          </p:nvSpPr>
          <p:spPr>
            <a:xfrm>
              <a:off x="6414654" y="7971928"/>
              <a:ext cx="2253212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국내최초 </a:t>
              </a:r>
              <a:r>
                <a:rPr lang="en-US" altLang="ko-KR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#</a:t>
              </a: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과자구독 </a:t>
              </a:r>
              <a:r>
                <a:rPr lang="en-US" altLang="ko-KR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#</a:t>
              </a: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월간과자 </a:t>
              </a:r>
              <a:r>
                <a:rPr lang="ko-KR" altLang="en-US" sz="1200" dirty="0" err="1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ㅋㅋㅋ</a:t>
              </a:r>
              <a:b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</a:b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요번달부터 구독을 시작했는데</a:t>
              </a:r>
              <a:r>
                <a:rPr lang="en-US" altLang="ko-KR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~ </a:t>
              </a: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이번 </a:t>
              </a:r>
              <a:r>
                <a:rPr lang="en-US" altLang="ko-KR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8</a:t>
              </a: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월호 </a:t>
              </a:r>
              <a:r>
                <a:rPr lang="en-US" altLang="ko-KR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#</a:t>
              </a: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신제품 은 </a:t>
              </a:r>
              <a:r>
                <a:rPr lang="en-US" altLang="ko-KR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#</a:t>
              </a:r>
              <a:r>
                <a:rPr lang="ko-KR" altLang="en-US" sz="1200" dirty="0" err="1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치토스</a:t>
              </a: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4089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918">
        <p:fade/>
      </p:transition>
    </mc:Choice>
    <mc:Fallback>
      <p:transition spd="med" advTm="15918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F032AC70-601C-4ED2-97DC-E1A9C22E91FE}"/>
              </a:ext>
            </a:extLst>
          </p:cNvPr>
          <p:cNvGrpSpPr/>
          <p:nvPr/>
        </p:nvGrpSpPr>
        <p:grpSpPr>
          <a:xfrm>
            <a:off x="550817" y="253171"/>
            <a:ext cx="11089648" cy="7141471"/>
            <a:chOff x="550817" y="2415346"/>
            <a:chExt cx="11089648" cy="7141471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EF5183C-5F99-47B6-B955-A6B694710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6512" y="5082454"/>
              <a:ext cx="2403953" cy="3857625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EB3ECC3-F983-41E7-BD89-DA2265110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534" y="2415346"/>
              <a:ext cx="2410281" cy="2027306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EF6F61A-9995-4BB2-AA9D-5EA055891580}"/>
                </a:ext>
              </a:extLst>
            </p:cNvPr>
            <p:cNvSpPr/>
            <p:nvPr/>
          </p:nvSpPr>
          <p:spPr>
            <a:xfrm>
              <a:off x="551534" y="4442652"/>
              <a:ext cx="2410281" cy="1447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5B2ADA9-5D99-4860-BC79-FF97A38EA7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20" r="8978" b="-1"/>
            <a:stretch/>
          </p:blipFill>
          <p:spPr>
            <a:xfrm>
              <a:off x="6342420" y="2415347"/>
              <a:ext cx="2403383" cy="2027305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5E4DBA7-2E98-4FB7-B766-250F1CD11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46508" y="2415346"/>
              <a:ext cx="2411531" cy="360045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8AD7C43-FC77-4728-8EF1-F72884ECDA2F}"/>
                </a:ext>
              </a:extLst>
            </p:cNvPr>
            <p:cNvSpPr/>
            <p:nvPr/>
          </p:nvSpPr>
          <p:spPr>
            <a:xfrm>
              <a:off x="3447758" y="5291896"/>
              <a:ext cx="2410281" cy="1447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A85C7D7-2563-4F41-94BF-4F7621C4A71F}"/>
                </a:ext>
              </a:extLst>
            </p:cNvPr>
            <p:cNvSpPr/>
            <p:nvPr/>
          </p:nvSpPr>
          <p:spPr>
            <a:xfrm>
              <a:off x="6342420" y="4442652"/>
              <a:ext cx="2410281" cy="1447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BFC12E3-CAA2-4CDA-BED8-CDB8E5CF18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275" r="9614"/>
            <a:stretch/>
          </p:blipFill>
          <p:spPr>
            <a:xfrm>
              <a:off x="9237082" y="2415346"/>
              <a:ext cx="2403383" cy="2435891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243A3FC-E1C2-4DD6-BB3D-F64783456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1534" y="6081711"/>
              <a:ext cx="2399996" cy="2027306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83B7447-1FB6-4B93-B8D2-1011BB828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28498" y="6104778"/>
              <a:ext cx="2417305" cy="1812979"/>
            </a:xfrm>
            <a:prstGeom prst="rect">
              <a:avLst/>
            </a:prstGeom>
          </p:spPr>
        </p:pic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769C7441-E178-4E07-B6EC-BBA9BF9C8A42}"/>
                </a:ext>
              </a:extLst>
            </p:cNvPr>
            <p:cNvCxnSpPr/>
            <p:nvPr/>
          </p:nvCxnSpPr>
          <p:spPr>
            <a:xfrm>
              <a:off x="714375" y="5486400"/>
              <a:ext cx="206692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C4830FE-A11E-4D06-B0D9-7E5C3AD95A4C}"/>
                </a:ext>
              </a:extLst>
            </p:cNvPr>
            <p:cNvCxnSpPr/>
            <p:nvPr/>
          </p:nvCxnSpPr>
          <p:spPr>
            <a:xfrm>
              <a:off x="3629025" y="6381750"/>
              <a:ext cx="206692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1468467-CF2B-4F2A-B9A7-7B779EB6B3B0}"/>
                </a:ext>
              </a:extLst>
            </p:cNvPr>
            <p:cNvCxnSpPr/>
            <p:nvPr/>
          </p:nvCxnSpPr>
          <p:spPr>
            <a:xfrm>
              <a:off x="6515100" y="5486400"/>
              <a:ext cx="206692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1460A7-10ED-48C4-BD83-C3A556425560}"/>
                </a:ext>
              </a:extLst>
            </p:cNvPr>
            <p:cNvSpPr txBox="1"/>
            <p:nvPr/>
          </p:nvSpPr>
          <p:spPr>
            <a:xfrm>
              <a:off x="630666" y="4497251"/>
              <a:ext cx="2253212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국내최초 </a:t>
              </a:r>
              <a:r>
                <a:rPr lang="en-US" altLang="ko-KR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#</a:t>
              </a: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과자구독 </a:t>
              </a:r>
              <a:r>
                <a:rPr lang="en-US" altLang="ko-KR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#</a:t>
              </a: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월간과자 </a:t>
              </a:r>
              <a:r>
                <a:rPr lang="ko-KR" altLang="en-US" sz="1200" dirty="0" err="1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ㅋㅋㅋ</a:t>
              </a:r>
              <a:b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</a:b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요번달부터 구독을 시작했는데</a:t>
              </a:r>
              <a:r>
                <a:rPr lang="en-US" altLang="ko-KR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~ </a:t>
              </a: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이번 </a:t>
              </a:r>
              <a:r>
                <a:rPr lang="en-US" altLang="ko-KR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8</a:t>
              </a: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월호 </a:t>
              </a:r>
              <a:r>
                <a:rPr lang="en-US" altLang="ko-KR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#</a:t>
              </a: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신제품 은 </a:t>
              </a:r>
              <a:r>
                <a:rPr lang="en-US" altLang="ko-KR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#</a:t>
              </a:r>
              <a:r>
                <a:rPr lang="ko-KR" altLang="en-US" sz="1200" dirty="0" err="1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치토스</a:t>
              </a: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 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19CF9EC-406E-4CC7-A584-80C1D42445BA}"/>
                </a:ext>
              </a:extLst>
            </p:cNvPr>
            <p:cNvSpPr txBox="1"/>
            <p:nvPr/>
          </p:nvSpPr>
          <p:spPr>
            <a:xfrm>
              <a:off x="3557038" y="5388440"/>
              <a:ext cx="2253212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잡지처럼 매달 받아보는 과자 박스</a:t>
              </a:r>
              <a:r>
                <a:rPr lang="en-US" altLang="ko-KR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.</a:t>
              </a:r>
            </a:p>
            <a:p>
              <a:pPr>
                <a:lnSpc>
                  <a:spcPct val="120000"/>
                </a:lnSpc>
              </a:pPr>
              <a:r>
                <a:rPr lang="ko-KR" altLang="en-US" sz="1200" dirty="0" err="1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어릴때</a:t>
              </a: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 있었던 </a:t>
              </a:r>
              <a:r>
                <a:rPr lang="ko-KR" altLang="en-US" sz="1200" dirty="0" err="1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과자선물셋트</a:t>
              </a: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 같은 </a:t>
              </a:r>
              <a:r>
                <a:rPr lang="ko-KR" altLang="en-US" sz="1200" dirty="0" err="1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느낌일거</a:t>
              </a: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 같아서 주문했더니 어제 </a:t>
              </a:r>
              <a:r>
                <a:rPr lang="ko-KR" altLang="en-US" sz="1200" dirty="0" err="1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첫번째달</a:t>
              </a: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 박스가 도착</a:t>
              </a:r>
              <a:r>
                <a:rPr lang="en-US" altLang="ko-KR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. </a:t>
              </a:r>
              <a:endParaRPr lang="ko-KR" altLang="en-US" sz="1200" dirty="0"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C6B911D-DCB0-4AD3-B67B-2D50865CCD22}"/>
                </a:ext>
              </a:extLst>
            </p:cNvPr>
            <p:cNvSpPr txBox="1"/>
            <p:nvPr/>
          </p:nvSpPr>
          <p:spPr>
            <a:xfrm>
              <a:off x="6420669" y="4496083"/>
              <a:ext cx="2253212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#</a:t>
              </a: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롯데제과 </a:t>
              </a:r>
              <a:r>
                <a:rPr lang="en-US" altLang="ko-KR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#</a:t>
              </a: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월간과자 드디어 왔다</a:t>
              </a:r>
              <a:r>
                <a:rPr lang="en-US" altLang="ko-KR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! '</a:t>
              </a: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월간 과자 </a:t>
              </a:r>
              <a:r>
                <a:rPr lang="ko-KR" altLang="en-US" sz="1200" dirty="0" err="1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마니아팩</a:t>
              </a:r>
              <a:r>
                <a:rPr lang="en-US" altLang="ko-KR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', </a:t>
              </a: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과자 </a:t>
              </a:r>
              <a:r>
                <a:rPr lang="ko-KR" altLang="en-US" sz="1200" dirty="0" err="1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정기구독인데</a:t>
              </a:r>
              <a:r>
                <a:rPr lang="en-US" altLang="ko-KR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, </a:t>
              </a: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한달에 한번 신제품과 함께</a:t>
              </a:r>
              <a:r>
                <a:rPr lang="en-US" altLang="ko-KR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, </a:t>
              </a: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테마를 가지고 과자를 구성해서</a:t>
              </a:r>
              <a:r>
                <a:rPr lang="en-US" altLang="ko-KR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…</a:t>
              </a:r>
              <a:endParaRPr lang="ko-KR" altLang="en-US" sz="1200" dirty="0"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3286FF6-31B8-4F6F-9F08-DEABC98FDDDF}"/>
                </a:ext>
              </a:extLst>
            </p:cNvPr>
            <p:cNvSpPr txBox="1"/>
            <p:nvPr/>
          </p:nvSpPr>
          <p:spPr>
            <a:xfrm>
              <a:off x="630666" y="5540100"/>
              <a:ext cx="5806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54585A"/>
                  </a:solidFill>
                  <a:latin typeface="Apple SD Gothic Neo Bold" panose="02000300000000000000" pitchFamily="2" charset="-127"/>
                  <a:ea typeface="Apple SD Gothic Neo Bold" panose="02000300000000000000" pitchFamily="2" charset="-127"/>
                </a:rPr>
                <a:t>6</a:t>
              </a:r>
              <a:r>
                <a:rPr lang="ko-KR" altLang="en-US" sz="1200" dirty="0">
                  <a:solidFill>
                    <a:srgbClr val="54585A"/>
                  </a:solidFill>
                  <a:latin typeface="Apple SD Gothic Neo Bold" panose="02000300000000000000" pitchFamily="2" charset="-127"/>
                  <a:ea typeface="Apple SD Gothic Neo Bold" panose="02000300000000000000" pitchFamily="2" charset="-127"/>
                </a:rPr>
                <a:t>분 전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ED95E75-9A01-4836-A75F-39002AA4947F}"/>
                </a:ext>
              </a:extLst>
            </p:cNvPr>
            <p:cNvSpPr txBox="1"/>
            <p:nvPr/>
          </p:nvSpPr>
          <p:spPr>
            <a:xfrm>
              <a:off x="3557038" y="6412975"/>
              <a:ext cx="7136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54585A"/>
                  </a:solidFill>
                  <a:latin typeface="Apple SD Gothic Neo Bold" panose="02000300000000000000" pitchFamily="2" charset="-127"/>
                  <a:ea typeface="Apple SD Gothic Neo Bold" panose="02000300000000000000" pitchFamily="2" charset="-127"/>
                </a:rPr>
                <a:t>1</a:t>
              </a:r>
              <a:r>
                <a:rPr lang="ko-KR" altLang="en-US" sz="1200" dirty="0">
                  <a:solidFill>
                    <a:srgbClr val="54585A"/>
                  </a:solidFill>
                  <a:latin typeface="Apple SD Gothic Neo Bold" panose="02000300000000000000" pitchFamily="2" charset="-127"/>
                  <a:ea typeface="Apple SD Gothic Neo Bold" panose="02000300000000000000" pitchFamily="2" charset="-127"/>
                </a:rPr>
                <a:t>시간 전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C9B5804-217B-434B-BADF-7AB72FC8F17F}"/>
                </a:ext>
              </a:extLst>
            </p:cNvPr>
            <p:cNvSpPr txBox="1"/>
            <p:nvPr/>
          </p:nvSpPr>
          <p:spPr>
            <a:xfrm>
              <a:off x="6425200" y="5540100"/>
              <a:ext cx="7136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54585A"/>
                  </a:solidFill>
                  <a:latin typeface="Apple SD Gothic Neo Bold" panose="02000300000000000000" pitchFamily="2" charset="-127"/>
                  <a:ea typeface="Apple SD Gothic Neo Bold" panose="02000300000000000000" pitchFamily="2" charset="-127"/>
                </a:rPr>
                <a:t>3</a:t>
              </a:r>
              <a:r>
                <a:rPr lang="ko-KR" altLang="en-US" sz="1200" dirty="0">
                  <a:solidFill>
                    <a:srgbClr val="54585A"/>
                  </a:solidFill>
                  <a:latin typeface="Apple SD Gothic Neo Bold" panose="02000300000000000000" pitchFamily="2" charset="-127"/>
                  <a:ea typeface="Apple SD Gothic Neo Bold" panose="02000300000000000000" pitchFamily="2" charset="-127"/>
                </a:rPr>
                <a:t>시간 전</a:t>
              </a: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7B44106A-3A75-45A1-9853-739D37115D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719"/>
            <a:stretch/>
          </p:blipFill>
          <p:spPr>
            <a:xfrm>
              <a:off x="3452524" y="6990341"/>
              <a:ext cx="2384548" cy="2237351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EEB6D6F-5978-451B-AD57-FF8366AC58DF}"/>
                </a:ext>
              </a:extLst>
            </p:cNvPr>
            <p:cNvSpPr/>
            <p:nvPr/>
          </p:nvSpPr>
          <p:spPr>
            <a:xfrm>
              <a:off x="550817" y="8109017"/>
              <a:ext cx="2410281" cy="1447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53FADB1-2415-473D-9977-C1840F7A625F}"/>
                </a:ext>
              </a:extLst>
            </p:cNvPr>
            <p:cNvSpPr txBox="1"/>
            <p:nvPr/>
          </p:nvSpPr>
          <p:spPr>
            <a:xfrm>
              <a:off x="629066" y="8162448"/>
              <a:ext cx="2253212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#</a:t>
              </a: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롯데제과 </a:t>
              </a:r>
              <a:r>
                <a:rPr lang="en-US" altLang="ko-KR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#</a:t>
              </a: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월간과자 드디어 왔다</a:t>
              </a:r>
              <a:r>
                <a:rPr lang="en-US" altLang="ko-KR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! '</a:t>
              </a: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월간 과자 </a:t>
              </a:r>
              <a:r>
                <a:rPr lang="ko-KR" altLang="en-US" sz="1200" dirty="0" err="1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마니아팩</a:t>
              </a:r>
              <a:r>
                <a:rPr lang="en-US" altLang="ko-KR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', </a:t>
              </a: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과자 </a:t>
              </a:r>
              <a:r>
                <a:rPr lang="ko-KR" altLang="en-US" sz="1200" dirty="0" err="1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정기구독인데</a:t>
              </a:r>
              <a:r>
                <a:rPr lang="en-US" altLang="ko-KR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, </a:t>
              </a: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한달에 한번 신제품과 함께</a:t>
              </a:r>
              <a:r>
                <a:rPr lang="en-US" altLang="ko-KR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, </a:t>
              </a: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테마를 가지고 과자를 구성해서</a:t>
              </a:r>
              <a:r>
                <a:rPr lang="en-US" altLang="ko-KR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…</a:t>
              </a:r>
              <a:endParaRPr lang="ko-KR" altLang="en-US" sz="1200" dirty="0"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0ADCB2E-03BB-40C9-8505-04256E672B68}"/>
                </a:ext>
              </a:extLst>
            </p:cNvPr>
            <p:cNvSpPr/>
            <p:nvPr/>
          </p:nvSpPr>
          <p:spPr>
            <a:xfrm>
              <a:off x="6335522" y="7917329"/>
              <a:ext cx="2410281" cy="1447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87E803-2F54-4802-A452-4AFDE9D717C1}"/>
                </a:ext>
              </a:extLst>
            </p:cNvPr>
            <p:cNvSpPr txBox="1"/>
            <p:nvPr/>
          </p:nvSpPr>
          <p:spPr>
            <a:xfrm>
              <a:off x="6414654" y="7971928"/>
              <a:ext cx="2253212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국내최초 </a:t>
              </a:r>
              <a:r>
                <a:rPr lang="en-US" altLang="ko-KR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#</a:t>
              </a: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과자구독 </a:t>
              </a:r>
              <a:r>
                <a:rPr lang="en-US" altLang="ko-KR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#</a:t>
              </a: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월간과자 </a:t>
              </a:r>
              <a:r>
                <a:rPr lang="ko-KR" altLang="en-US" sz="1200" dirty="0" err="1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ㅋㅋㅋ</a:t>
              </a:r>
              <a:b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</a:b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요번달부터 구독을 시작했는데</a:t>
              </a:r>
              <a:r>
                <a:rPr lang="en-US" altLang="ko-KR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~ </a:t>
              </a: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이번 </a:t>
              </a:r>
              <a:r>
                <a:rPr lang="en-US" altLang="ko-KR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8</a:t>
              </a: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월호 </a:t>
              </a:r>
              <a:r>
                <a:rPr lang="en-US" altLang="ko-KR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#</a:t>
              </a: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신제품 은 </a:t>
              </a:r>
              <a:r>
                <a:rPr lang="en-US" altLang="ko-KR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#</a:t>
              </a:r>
              <a:r>
                <a:rPr lang="ko-KR" altLang="en-US" sz="1200" dirty="0" err="1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치토스</a:t>
              </a:r>
              <a:r>
                <a:rPr lang="ko-KR" altLang="en-US" sz="1200" dirty="0">
                  <a:latin typeface="Apple SD 산돌고딕 Neo Regular" panose="02000300000000000000" pitchFamily="2" charset="-127"/>
                  <a:ea typeface="Apple SD 산돌고딕 Neo Regular" panose="02000300000000000000" pitchFamily="2" charset="-127"/>
                </a:rPr>
                <a:t> 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005DDB-2080-41DF-B5AF-A9FAAB56BE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025618-8464-4E39-B6E5-02BD27F40668}"/>
              </a:ext>
            </a:extLst>
          </p:cNvPr>
          <p:cNvSpPr txBox="1"/>
          <p:nvPr/>
        </p:nvSpPr>
        <p:spPr>
          <a:xfrm>
            <a:off x="3255359" y="2669548"/>
            <a:ext cx="56220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Apple SD 산돌고딕 Neo Thin" panose="02000300000000000000" pitchFamily="2" charset="-127"/>
                <a:ea typeface="Apple SD 산돌고딕 Neo Thin" panose="02000300000000000000" pitchFamily="2" charset="-127"/>
              </a:rPr>
              <a:t>다만</a:t>
            </a:r>
            <a:r>
              <a:rPr lang="en-US" altLang="ko-KR" sz="4000" dirty="0">
                <a:solidFill>
                  <a:schemeClr val="bg1"/>
                </a:solidFill>
                <a:latin typeface="Apple SD 산돌고딕 Neo Thin" panose="02000300000000000000" pitchFamily="2" charset="-127"/>
                <a:ea typeface="Apple SD 산돌고딕 Neo Thin" panose="02000300000000000000" pitchFamily="2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Apple SD Gothic Neo Bold" panose="02000300000000000000" pitchFamily="2" charset="-127"/>
                <a:ea typeface="Apple SD Gothic Neo Bold" panose="02000300000000000000" pitchFamily="2" charset="-127"/>
              </a:rPr>
              <a:t>마땅치 않았던 </a:t>
            </a:r>
            <a:r>
              <a:rPr lang="ko-KR" altLang="en-US" sz="4000" dirty="0">
                <a:solidFill>
                  <a:schemeClr val="bg1"/>
                </a:solidFill>
                <a:highlight>
                  <a:srgbClr val="DA291C"/>
                </a:highlight>
                <a:latin typeface="Apple SD Gothic Neo Bold" panose="02000300000000000000" pitchFamily="2" charset="-127"/>
                <a:ea typeface="Apple SD Gothic Neo Bold" panose="02000300000000000000" pitchFamily="2" charset="-127"/>
              </a:rPr>
              <a:t>플랫폼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B57A54-E337-4482-95DD-696434F12886}"/>
              </a:ext>
            </a:extLst>
          </p:cNvPr>
          <p:cNvSpPr txBox="1"/>
          <p:nvPr/>
        </p:nvSpPr>
        <p:spPr>
          <a:xfrm>
            <a:off x="3705761" y="3629650"/>
            <a:ext cx="4780476" cy="621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롯데제과 측에서는 추후 구독제품의 확대를 선언하였으나</a:t>
            </a:r>
            <a:r>
              <a:rPr lang="en-US" altLang="ko-KR" sz="1600" dirty="0">
                <a:solidFill>
                  <a:schemeClr val="bg1"/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,</a:t>
            </a: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많은 수요를 감당할 플랫폼이 마련되어 있지 않음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646092-D85B-499E-B88B-1F07DBDD74E9}"/>
              </a:ext>
            </a:extLst>
          </p:cNvPr>
          <p:cNvSpPr txBox="1"/>
          <p:nvPr/>
        </p:nvSpPr>
        <p:spPr>
          <a:xfrm rot="1809920">
            <a:off x="5845171" y="2081826"/>
            <a:ext cx="3513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DA291C"/>
                </a:solidFill>
                <a:latin typeface="Apple SD 산돌고딕 Neo Light" panose="02000300000000000000" pitchFamily="2" charset="-127"/>
                <a:ea typeface="Apple SD 산돌고딕 Neo Light" panose="02000300000000000000" pitchFamily="2" charset="-127"/>
              </a:rPr>
              <a:t>/</a:t>
            </a:r>
            <a:endParaRPr lang="ko-KR" altLang="en-US" sz="3000" dirty="0">
              <a:solidFill>
                <a:srgbClr val="DA291C"/>
              </a:solidFill>
              <a:latin typeface="Apple SD 산돌고딕 Neo Light" panose="02000300000000000000" pitchFamily="2" charset="-127"/>
              <a:ea typeface="Apple SD 산돌고딕 Neo Light" panose="02000300000000000000" pitchFamily="2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0073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438">
        <p159:morph option="byObject"/>
      </p:transition>
    </mc:Choice>
    <mc:Fallback>
      <p:transition spd="slow" advTm="54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6" grpId="0"/>
      <p:bldP spid="7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</TotalTime>
  <Words>354</Words>
  <Application>Microsoft Office PowerPoint</Application>
  <PresentationFormat>와이드스크린</PresentationFormat>
  <Paragraphs>86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Apple SD Gothic Neo Bold</vt:lpstr>
      <vt:lpstr>Apple SD 산돌고딕 Neo Regular</vt:lpstr>
      <vt:lpstr>Apple SD 산돌고딕 Neo Light</vt:lpstr>
      <vt:lpstr>G마켓 산스 TTF Bold</vt:lpstr>
      <vt:lpstr>나눔스퀘어</vt:lpstr>
      <vt:lpstr>Apple SD 산돌고딕 Neo Thin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Minsu</dc:creator>
  <cp:lastModifiedBy>Kim Minsu</cp:lastModifiedBy>
  <cp:revision>53</cp:revision>
  <dcterms:created xsi:type="dcterms:W3CDTF">2020-10-23T15:35:54Z</dcterms:created>
  <dcterms:modified xsi:type="dcterms:W3CDTF">2020-10-24T05:32:47Z</dcterms:modified>
</cp:coreProperties>
</file>